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20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9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91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6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65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66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38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28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69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73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44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1F83A-F454-484D-A209-D02B1F5201FE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1869-5910-49CD-B27B-93F2FA16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41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projects/481783299/fullscre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16106"/>
            <a:ext cx="5044295" cy="2387600"/>
          </a:xfrm>
        </p:spPr>
        <p:txBody>
          <a:bodyPr>
            <a:normAutofit/>
          </a:bodyPr>
          <a:lstStyle/>
          <a:p>
            <a:r>
              <a:rPr lang="fr-FR" sz="8000" b="1" dirty="0" smtClean="0"/>
              <a:t>Enigmes cycle 3</a:t>
            </a:r>
            <a:endParaRPr lang="fr-FR" sz="8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37" y="417587"/>
            <a:ext cx="4216034" cy="155490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642" y="796697"/>
            <a:ext cx="6628991" cy="533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Vendredi, votre dernier indice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Maintenant, vous avez tout en main . Alors, décodez………..</a:t>
            </a:r>
            <a:endParaRPr lang="fr-FR" dirty="0"/>
          </a:p>
        </p:txBody>
      </p:sp>
      <p:pic>
        <p:nvPicPr>
          <p:cNvPr id="4" name="S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26408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Votre réponse est donc…………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Rendez-vous sur ce lien et tapez la phrase que vous avez découverte :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>
                <a:hlinkClick r:id="rId2"/>
              </a:rPr>
              <a:t>https://scratch.mit.edu/projects/481783299/fullscreen/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5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42</Words>
  <Application>Microsoft Office PowerPoint</Application>
  <PresentationFormat>Grand écran</PresentationFormat>
  <Paragraphs>14</Paragraphs>
  <Slides>3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Enigmes cycle 3</vt:lpstr>
      <vt:lpstr>Vendredi, votre dernier indice</vt:lpstr>
      <vt:lpstr>Votre réponse est donc…………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Enigmes cycle 3</dc:title>
  <dc:creator>circo</dc:creator>
  <cp:lastModifiedBy>circo</cp:lastModifiedBy>
  <cp:revision>24</cp:revision>
  <dcterms:created xsi:type="dcterms:W3CDTF">2021-02-01T15:04:15Z</dcterms:created>
  <dcterms:modified xsi:type="dcterms:W3CDTF">2021-02-03T16:29:00Z</dcterms:modified>
</cp:coreProperties>
</file>