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6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69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40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92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96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07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37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47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50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41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367C8-E143-4F1F-B76E-C33EB67D4320}" type="datetimeFigureOut">
              <a:rPr lang="fr-FR" smtClean="0"/>
              <a:t>11/01/2021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D17BD-0AC1-4744-9E8C-E6CC244E1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45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DD73A1-FFC8-49D2-9866-78FF4266C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9531" y="1122363"/>
            <a:ext cx="9849395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Cycle </a:t>
            </a:r>
            <a:r>
              <a:rPr lang="fr-FR" dirty="0" smtClean="0"/>
              <a:t>2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Domaines scientifiques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D18EC2-2661-4462-9A74-2352F2E140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Croire ou </a:t>
            </a:r>
            <a:r>
              <a:rPr lang="fr-FR" sz="4800" dirty="0" smtClean="0"/>
              <a:t>savoir ?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416979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avec flèche 10"/>
          <p:cNvCxnSpPr/>
          <p:nvPr/>
        </p:nvCxnSpPr>
        <p:spPr>
          <a:xfrm>
            <a:off x="2715065" y="2349305"/>
            <a:ext cx="7596553" cy="56270"/>
          </a:xfrm>
          <a:prstGeom prst="straightConnector1">
            <a:avLst/>
          </a:prstGeom>
          <a:ln w="127000" cmpd="sng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715064" y="4274234"/>
            <a:ext cx="7596553" cy="56270"/>
          </a:xfrm>
          <a:prstGeom prst="straightConnector1">
            <a:avLst/>
          </a:prstGeom>
          <a:ln w="127000" cmpd="sng"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0197902" y="4328157"/>
            <a:ext cx="227429" cy="18757"/>
          </a:xfrm>
          <a:prstGeom prst="straightConnector1">
            <a:avLst/>
          </a:prstGeom>
          <a:ln w="127000" cmpd="sng"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715064" y="4255480"/>
            <a:ext cx="126610" cy="2344"/>
          </a:xfrm>
          <a:prstGeom prst="straightConnector1">
            <a:avLst/>
          </a:prstGeom>
          <a:ln w="127000" cmpd="sng"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493368" y="5230837"/>
            <a:ext cx="1294228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1012874" y="5528603"/>
            <a:ext cx="1012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Sans instrument, compare la longueur de ces deux segments. Que peux-tu en dire ?</a:t>
            </a:r>
            <a:endParaRPr lang="fr-FR" dirty="0"/>
          </a:p>
        </p:txBody>
      </p:sp>
      <p:sp>
        <p:nvSpPr>
          <p:cNvPr id="26" name="Ellipse 25"/>
          <p:cNvSpPr/>
          <p:nvPr/>
        </p:nvSpPr>
        <p:spPr>
          <a:xfrm>
            <a:off x="293077" y="1927273"/>
            <a:ext cx="956603" cy="9566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A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93077" y="3727938"/>
            <a:ext cx="956603" cy="9566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559126" y="196948"/>
            <a:ext cx="5261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LES SEGMENTS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66905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avec flèche 10"/>
          <p:cNvCxnSpPr/>
          <p:nvPr/>
        </p:nvCxnSpPr>
        <p:spPr>
          <a:xfrm>
            <a:off x="2715065" y="2349305"/>
            <a:ext cx="7596553" cy="56270"/>
          </a:xfrm>
          <a:prstGeom prst="straightConnector1">
            <a:avLst/>
          </a:prstGeom>
          <a:ln w="127000" cmpd="sng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715064" y="4274234"/>
            <a:ext cx="7596553" cy="56270"/>
          </a:xfrm>
          <a:prstGeom prst="straightConnector1">
            <a:avLst/>
          </a:prstGeom>
          <a:ln w="127000" cmpd="sng"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0197902" y="4328157"/>
            <a:ext cx="113715" cy="2347"/>
          </a:xfrm>
          <a:prstGeom prst="straightConnector1">
            <a:avLst/>
          </a:prstGeom>
          <a:ln w="127000" cmpd="sng"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715064" y="4255480"/>
            <a:ext cx="126610" cy="2344"/>
          </a:xfrm>
          <a:prstGeom prst="straightConnector1">
            <a:avLst/>
          </a:prstGeom>
          <a:ln w="127000" cmpd="sng"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493368" y="5230837"/>
            <a:ext cx="1294228" cy="182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1012874" y="5528603"/>
            <a:ext cx="1012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Maintenant, utilise ta règle graduée et compare la longueur de ces deux segments. Que peux-tu en dire ?</a:t>
            </a:r>
            <a:endParaRPr lang="fr-FR" dirty="0"/>
          </a:p>
        </p:txBody>
      </p:sp>
      <p:sp>
        <p:nvSpPr>
          <p:cNvPr id="26" name="Ellipse 25"/>
          <p:cNvSpPr/>
          <p:nvPr/>
        </p:nvSpPr>
        <p:spPr>
          <a:xfrm>
            <a:off x="293077" y="1927273"/>
            <a:ext cx="956603" cy="9566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A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93077" y="3727938"/>
            <a:ext cx="956603" cy="9566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559126" y="196948"/>
            <a:ext cx="5261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LES SEGMENTS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7083926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Office PowerPoint</Application>
  <PresentationFormat>Grand écran</PresentationFormat>
  <Paragraphs>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Cycle 2 Domaines scientifiques 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DE LA LAÏCITÉ – Cycle 2 Domaines scientifiques</dc:title>
  <dc:creator>circo</dc:creator>
  <cp:lastModifiedBy>circo</cp:lastModifiedBy>
  <cp:revision>3</cp:revision>
  <dcterms:created xsi:type="dcterms:W3CDTF">2020-11-23T16:02:06Z</dcterms:created>
  <dcterms:modified xsi:type="dcterms:W3CDTF">2021-01-11T11:26:14Z</dcterms:modified>
</cp:coreProperties>
</file>