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2"/>
    <p:sldMasterId id="2147483664" r:id="rId3"/>
  </p:sldMasterIdLst>
  <p:notesMasterIdLst>
    <p:notesMasterId r:id="rId58"/>
  </p:notesMasterIdLst>
  <p:sldIdLst>
    <p:sldId id="256" r:id="rId4"/>
    <p:sldId id="257" r:id="rId5"/>
    <p:sldId id="309" r:id="rId6"/>
    <p:sldId id="258" r:id="rId7"/>
    <p:sldId id="306" r:id="rId8"/>
    <p:sldId id="341" r:id="rId9"/>
    <p:sldId id="339" r:id="rId10"/>
    <p:sldId id="307" r:id="rId11"/>
    <p:sldId id="308" r:id="rId12"/>
    <p:sldId id="343" r:id="rId13"/>
    <p:sldId id="297" r:id="rId14"/>
    <p:sldId id="312" r:id="rId15"/>
    <p:sldId id="321" r:id="rId16"/>
    <p:sldId id="322" r:id="rId17"/>
    <p:sldId id="351" r:id="rId18"/>
    <p:sldId id="323" r:id="rId19"/>
    <p:sldId id="328" r:id="rId20"/>
    <p:sldId id="326" r:id="rId21"/>
    <p:sldId id="327" r:id="rId22"/>
    <p:sldId id="329" r:id="rId23"/>
    <p:sldId id="353" r:id="rId24"/>
    <p:sldId id="324" r:id="rId25"/>
    <p:sldId id="330" r:id="rId26"/>
    <p:sldId id="331" r:id="rId27"/>
    <p:sldId id="354" r:id="rId28"/>
    <p:sldId id="325" r:id="rId29"/>
    <p:sldId id="335" r:id="rId30"/>
    <p:sldId id="333" r:id="rId31"/>
    <p:sldId id="334" r:id="rId32"/>
    <p:sldId id="355" r:id="rId33"/>
    <p:sldId id="332" r:id="rId34"/>
    <p:sldId id="338" r:id="rId35"/>
    <p:sldId id="337" r:id="rId36"/>
    <p:sldId id="336" r:id="rId37"/>
    <p:sldId id="356" r:id="rId38"/>
    <p:sldId id="344" r:id="rId39"/>
    <p:sldId id="347" r:id="rId40"/>
    <p:sldId id="346" r:id="rId41"/>
    <p:sldId id="345" r:id="rId42"/>
    <p:sldId id="352" r:id="rId43"/>
    <p:sldId id="348" r:id="rId44"/>
    <p:sldId id="349" r:id="rId45"/>
    <p:sldId id="350" r:id="rId46"/>
    <p:sldId id="283" r:id="rId47"/>
    <p:sldId id="315" r:id="rId48"/>
    <p:sldId id="313" r:id="rId49"/>
    <p:sldId id="314" r:id="rId50"/>
    <p:sldId id="319" r:id="rId51"/>
    <p:sldId id="320" r:id="rId52"/>
    <p:sldId id="318" r:id="rId53"/>
    <p:sldId id="358" r:id="rId54"/>
    <p:sldId id="359" r:id="rId55"/>
    <p:sldId id="360" r:id="rId56"/>
    <p:sldId id="304" r:id="rId57"/>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0" d="100"/>
          <a:sy n="60" d="100"/>
        </p:scale>
        <p:origin x="1032" y="66"/>
      </p:cViewPr>
      <p:guideLst>
        <p:guide orient="horz" pos="397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A9B3D45E-1F1E-425A-A8FD-E96D91DCEA52}" type="datetimeFigureOut">
              <a:rPr lang="fr-FR" smtClean="0"/>
              <a:t>19/01/2026</a:t>
            </a:fld>
            <a:endParaRPr lang="fr-FR"/>
          </a:p>
        </p:txBody>
      </p:sp>
      <p:sp>
        <p:nvSpPr>
          <p:cNvPr id="4" name="Espace réservé de l'image des diapositive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EFC2CFB8-E58C-49A2-9D93-E7E23C4E0612}" type="slidenum">
              <a:rPr lang="fr-FR" smtClean="0"/>
              <a:t>‹N°›</a:t>
            </a:fld>
            <a:endParaRPr lang="fr-FR"/>
          </a:p>
        </p:txBody>
      </p:sp>
    </p:spTree>
    <p:extLst>
      <p:ext uri="{BB962C8B-B14F-4D97-AF65-F5344CB8AC3E}">
        <p14:creationId xmlns:p14="http://schemas.microsoft.com/office/powerpoint/2010/main" val="3439541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FC2CFB8-E58C-49A2-9D93-E7E23C4E0612}" type="slidenum">
              <a:rPr lang="fr-FR" smtClean="0"/>
              <a:t>11</a:t>
            </a:fld>
            <a:endParaRPr lang="fr-FR"/>
          </a:p>
        </p:txBody>
      </p:sp>
    </p:spTree>
    <p:extLst>
      <p:ext uri="{BB962C8B-B14F-4D97-AF65-F5344CB8AC3E}">
        <p14:creationId xmlns:p14="http://schemas.microsoft.com/office/powerpoint/2010/main" val="2248041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Calibri"/>
            </a:endParaRPr>
          </a:p>
        </p:txBody>
      </p:sp>
      <p:sp>
        <p:nvSpPr>
          <p:cNvPr id="4" name="PlaceHolder 3"/>
          <p:cNvSpPr>
            <a:spLocks noGrp="1"/>
          </p:cNvSpPr>
          <p:nvPr>
            <p:ph type="ftr" idx="2"/>
          </p:nvPr>
        </p:nvSpPr>
        <p:spPr/>
        <p:txBody>
          <a:bodyPr/>
          <a:lstStyle/>
          <a:p>
            <a:r>
              <a:rPr lang="fr-FR" smtClean="0"/>
              <a:t>Groupe référents mathématiques 42</a:t>
            </a:r>
            <a:endParaRPr/>
          </a:p>
        </p:txBody>
      </p:sp>
      <p:sp>
        <p:nvSpPr>
          <p:cNvPr id="2" name="PlaceHolder 4"/>
          <p:cNvSpPr>
            <a:spLocks noGrp="1"/>
          </p:cNvSpPr>
          <p:nvPr>
            <p:ph type="sldNum" idx="3"/>
          </p:nvPr>
        </p:nvSpPr>
        <p:spPr/>
        <p:txBody>
          <a:bodyPr/>
          <a:lstStyle/>
          <a:p>
            <a:fld id="{AEED9150-0701-41D4-811D-BF3BC309EDEA}" type="slidenum">
              <a:t>‹N°›</a:t>
            </a:fld>
            <a:endParaRPr/>
          </a:p>
        </p:txBody>
      </p:sp>
      <p:sp>
        <p:nvSpPr>
          <p:cNvPr id="3" name="PlaceHolder 5"/>
          <p:cNvSpPr>
            <a:spLocks noGrp="1"/>
          </p:cNvSpPr>
          <p:nvPr>
            <p:ph type="dt" idx="1"/>
          </p:nvPr>
        </p:nvSpPr>
        <p:spPr/>
        <p:txBody>
          <a:bodyPr/>
          <a:lstStyle/>
          <a:p>
            <a:fld id="{9394F445-3C0F-4D20-A357-DF57962DE054}" type="datetime1">
              <a:rPr lang="en-US" smtClean="0"/>
              <a:t>1/19/2026</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36"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800" b="0" strike="noStrike" spc="-1">
              <a:solidFill>
                <a:schemeClr val="dk1"/>
              </a:solidFill>
              <a:latin typeface="Calibri"/>
            </a:endParaRPr>
          </a:p>
        </p:txBody>
      </p:sp>
      <p:sp>
        <p:nvSpPr>
          <p:cNvPr id="3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800" b="0" strike="noStrike" spc="-1">
              <a:solidFill>
                <a:schemeClr val="dk1"/>
              </a:solidFill>
              <a:latin typeface="Calibri"/>
            </a:endParaRPr>
          </a:p>
        </p:txBody>
      </p:sp>
      <p:sp>
        <p:nvSpPr>
          <p:cNvPr id="5" name="PlaceHolder 4"/>
          <p:cNvSpPr>
            <a:spLocks noGrp="1"/>
          </p:cNvSpPr>
          <p:nvPr>
            <p:ph type="ftr" idx="17"/>
          </p:nvPr>
        </p:nvSpPr>
        <p:spPr/>
        <p:txBody>
          <a:bodyPr/>
          <a:lstStyle/>
          <a:p>
            <a:r>
              <a:rPr lang="fr-FR" smtClean="0"/>
              <a:t>Groupe référents mathématiques 42</a:t>
            </a:r>
            <a:endParaRPr/>
          </a:p>
        </p:txBody>
      </p:sp>
      <p:sp>
        <p:nvSpPr>
          <p:cNvPr id="6" name="PlaceHolder 5"/>
          <p:cNvSpPr>
            <a:spLocks noGrp="1"/>
          </p:cNvSpPr>
          <p:nvPr>
            <p:ph type="sldNum" idx="18"/>
          </p:nvPr>
        </p:nvSpPr>
        <p:spPr/>
        <p:txBody>
          <a:bodyPr/>
          <a:lstStyle/>
          <a:p>
            <a:fld id="{66451A20-61F3-4257-A07F-F080106CFF9F}" type="slidenum">
              <a:t>‹N°›</a:t>
            </a:fld>
            <a:endParaRPr/>
          </a:p>
        </p:txBody>
      </p:sp>
      <p:sp>
        <p:nvSpPr>
          <p:cNvPr id="7" name="PlaceHolder 6"/>
          <p:cNvSpPr>
            <a:spLocks noGrp="1"/>
          </p:cNvSpPr>
          <p:nvPr>
            <p:ph type="dt" idx="16"/>
          </p:nvPr>
        </p:nvSpPr>
        <p:spPr/>
        <p:txBody>
          <a:bodyPr/>
          <a:lstStyle/>
          <a:p>
            <a:fld id="{341307B7-74BC-49CF-9CD0-3BCA31CAF3B3}" type="datetime1">
              <a:rPr lang="en-US" smtClean="0"/>
              <a:t>1/19/2026</a:t>
            </a:fld>
            <a:endParaRPr/>
          </a:p>
        </p:txBody>
      </p:sp>
    </p:spTree>
    <p:extLst>
      <p:ext uri="{BB962C8B-B14F-4D97-AF65-F5344CB8AC3E}">
        <p14:creationId xmlns:p14="http://schemas.microsoft.com/office/powerpoint/2010/main" val="2908234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36"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800" b="0" strike="noStrike" spc="-1">
              <a:solidFill>
                <a:schemeClr val="dk1"/>
              </a:solidFill>
              <a:latin typeface="Calibri"/>
            </a:endParaRPr>
          </a:p>
        </p:txBody>
      </p:sp>
      <p:sp>
        <p:nvSpPr>
          <p:cNvPr id="3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800" b="0" strike="noStrike" spc="-1">
              <a:solidFill>
                <a:schemeClr val="dk1"/>
              </a:solidFill>
              <a:latin typeface="Calibri"/>
            </a:endParaRPr>
          </a:p>
        </p:txBody>
      </p:sp>
      <p:sp>
        <p:nvSpPr>
          <p:cNvPr id="5" name="PlaceHolder 4"/>
          <p:cNvSpPr>
            <a:spLocks noGrp="1"/>
          </p:cNvSpPr>
          <p:nvPr>
            <p:ph type="ftr" idx="17"/>
          </p:nvPr>
        </p:nvSpPr>
        <p:spPr/>
        <p:txBody>
          <a:bodyPr/>
          <a:lstStyle/>
          <a:p>
            <a:r>
              <a:rPr lang="fr-FR" smtClean="0"/>
              <a:t>Groupe référents mathématiques 42</a:t>
            </a:r>
            <a:endParaRPr/>
          </a:p>
        </p:txBody>
      </p:sp>
      <p:sp>
        <p:nvSpPr>
          <p:cNvPr id="6" name="PlaceHolder 5"/>
          <p:cNvSpPr>
            <a:spLocks noGrp="1"/>
          </p:cNvSpPr>
          <p:nvPr>
            <p:ph type="sldNum" idx="18"/>
          </p:nvPr>
        </p:nvSpPr>
        <p:spPr/>
        <p:txBody>
          <a:bodyPr/>
          <a:lstStyle/>
          <a:p>
            <a:fld id="{66451A20-61F3-4257-A07F-F080106CFF9F}" type="slidenum">
              <a:t>‹N°›</a:t>
            </a:fld>
            <a:endParaRPr/>
          </a:p>
        </p:txBody>
      </p:sp>
      <p:sp>
        <p:nvSpPr>
          <p:cNvPr id="7" name="PlaceHolder 6"/>
          <p:cNvSpPr>
            <a:spLocks noGrp="1"/>
          </p:cNvSpPr>
          <p:nvPr>
            <p:ph type="dt" idx="16"/>
          </p:nvPr>
        </p:nvSpPr>
        <p:spPr/>
        <p:txBody>
          <a:bodyPr/>
          <a:lstStyle/>
          <a:p>
            <a:fld id="{F2BF7D14-3A34-418A-A190-5A5E86F5C810}" type="datetime1">
              <a:rPr lang="en-US" smtClean="0"/>
              <a:t>1/19/2026</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810785-5ED1-4B94-B2A3-C993D92C838F}" type="datetime1">
              <a:rPr lang="en-US" smtClean="0"/>
              <a:t>1/19/2026</a:t>
            </a:fld>
            <a:endParaRPr lang="en-US"/>
          </a:p>
        </p:txBody>
      </p:sp>
      <p:sp>
        <p:nvSpPr>
          <p:cNvPr id="3" name="Footer Placeholder 2"/>
          <p:cNvSpPr>
            <a:spLocks noGrp="1"/>
          </p:cNvSpPr>
          <p:nvPr>
            <p:ph type="ftr" sz="quarter" idx="11"/>
          </p:nvPr>
        </p:nvSpPr>
        <p:spPr/>
        <p:txBody>
          <a:bodyPr/>
          <a:lstStyle/>
          <a:p>
            <a:r>
              <a:rPr lang="en-US" smtClean="0"/>
              <a:t>Groupe référents mathématiques 42</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8378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BC1B94-7426-41FD-86F7-DD4008E58395}" type="datetime1">
              <a:rPr lang="en-US" smtClean="0"/>
              <a:t>1/19/2026</a:t>
            </a:fld>
            <a:endParaRPr lang="en-US"/>
          </a:p>
        </p:txBody>
      </p:sp>
      <p:sp>
        <p:nvSpPr>
          <p:cNvPr id="4" name="Footer Placeholder 3"/>
          <p:cNvSpPr>
            <a:spLocks noGrp="1"/>
          </p:cNvSpPr>
          <p:nvPr>
            <p:ph type="ftr" sz="quarter" idx="11"/>
          </p:nvPr>
        </p:nvSpPr>
        <p:spPr/>
        <p:txBody>
          <a:bodyPr/>
          <a:lstStyle/>
          <a:p>
            <a:r>
              <a:rPr lang="en-US" smtClean="0"/>
              <a:t>Groupe référents mathématiques 42</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54237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Calibri"/>
            </a:endParaRPr>
          </a:p>
        </p:txBody>
      </p:sp>
      <p:sp>
        <p:nvSpPr>
          <p:cNvPr id="4" name="PlaceHolder 3"/>
          <p:cNvSpPr>
            <a:spLocks noGrp="1"/>
          </p:cNvSpPr>
          <p:nvPr>
            <p:ph type="ftr" idx="2"/>
          </p:nvPr>
        </p:nvSpPr>
        <p:spPr/>
        <p:txBody>
          <a:bodyPr/>
          <a:lstStyle/>
          <a:p>
            <a:r>
              <a:rPr lang="fr-FR" smtClean="0"/>
              <a:t>Groupe référents mathématiques 42</a:t>
            </a:r>
            <a:endParaRPr/>
          </a:p>
        </p:txBody>
      </p:sp>
      <p:sp>
        <p:nvSpPr>
          <p:cNvPr id="2" name="PlaceHolder 4"/>
          <p:cNvSpPr>
            <a:spLocks noGrp="1"/>
          </p:cNvSpPr>
          <p:nvPr>
            <p:ph type="sldNum" idx="3"/>
          </p:nvPr>
        </p:nvSpPr>
        <p:spPr/>
        <p:txBody>
          <a:bodyPr/>
          <a:lstStyle/>
          <a:p>
            <a:fld id="{AEED9150-0701-41D4-811D-BF3BC309EDEA}" type="slidenum">
              <a:t>‹N°›</a:t>
            </a:fld>
            <a:endParaRPr/>
          </a:p>
        </p:txBody>
      </p:sp>
      <p:sp>
        <p:nvSpPr>
          <p:cNvPr id="3" name="PlaceHolder 5"/>
          <p:cNvSpPr>
            <a:spLocks noGrp="1"/>
          </p:cNvSpPr>
          <p:nvPr>
            <p:ph type="dt" idx="1"/>
          </p:nvPr>
        </p:nvSpPr>
        <p:spPr/>
        <p:txBody>
          <a:bodyPr/>
          <a:lstStyle/>
          <a:p>
            <a:fld id="{0A90D619-C312-4059-AB25-64653978F45F}" type="datetime1">
              <a:rPr lang="en-US" smtClean="0"/>
              <a:t>1/19/2026</a:t>
            </a:fld>
            <a:endParaRPr/>
          </a:p>
        </p:txBody>
      </p:sp>
    </p:spTree>
    <p:extLst>
      <p:ext uri="{BB962C8B-B14F-4D97-AF65-F5344CB8AC3E}">
        <p14:creationId xmlns:p14="http://schemas.microsoft.com/office/powerpoint/2010/main" val="3993285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rPr lang="fr-FR" smtClean="0"/>
              <a:t>Groupe référents mathématiques 42</a:t>
            </a:r>
            <a:endParaRPr/>
          </a:p>
        </p:txBody>
      </p:sp>
      <p:sp>
        <p:nvSpPr>
          <p:cNvPr id="3" name="PlaceHolder 2"/>
          <p:cNvSpPr>
            <a:spLocks noGrp="1"/>
          </p:cNvSpPr>
          <p:nvPr>
            <p:ph type="sldNum" idx="27"/>
          </p:nvPr>
        </p:nvSpPr>
        <p:spPr/>
        <p:txBody>
          <a:bodyPr/>
          <a:lstStyle/>
          <a:p>
            <a:fld id="{68817FA7-B3DB-4813-9902-D58B7E965389}" type="slidenum">
              <a:t>‹N°›</a:t>
            </a:fld>
            <a:endParaRPr/>
          </a:p>
        </p:txBody>
      </p:sp>
      <p:sp>
        <p:nvSpPr>
          <p:cNvPr id="4" name="PlaceHolder 3"/>
          <p:cNvSpPr>
            <a:spLocks noGrp="1"/>
          </p:cNvSpPr>
          <p:nvPr>
            <p:ph type="dt" idx="25"/>
          </p:nvPr>
        </p:nvSpPr>
        <p:spPr/>
        <p:txBody>
          <a:bodyPr/>
          <a:lstStyle/>
          <a:p>
            <a:fld id="{BAE90AF0-98B2-47C8-809B-E6055D4E1D7A}" type="datetime1">
              <a:rPr lang="en-US" smtClean="0"/>
              <a:t>1/19/2026</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Calibri"/>
            </a:endParaRPr>
          </a:p>
        </p:txBody>
      </p:sp>
      <p:sp>
        <p:nvSpPr>
          <p:cNvPr id="4" name="PlaceHolder 3"/>
          <p:cNvSpPr>
            <a:spLocks noGrp="1"/>
          </p:cNvSpPr>
          <p:nvPr>
            <p:ph type="ftr" idx="2"/>
          </p:nvPr>
        </p:nvSpPr>
        <p:spPr/>
        <p:txBody>
          <a:bodyPr/>
          <a:lstStyle/>
          <a:p>
            <a:r>
              <a:rPr lang="fr-FR" smtClean="0"/>
              <a:t>Groupe référents mathématiques 42</a:t>
            </a:r>
            <a:endParaRPr/>
          </a:p>
        </p:txBody>
      </p:sp>
      <p:sp>
        <p:nvSpPr>
          <p:cNvPr id="2" name="PlaceHolder 4"/>
          <p:cNvSpPr>
            <a:spLocks noGrp="1"/>
          </p:cNvSpPr>
          <p:nvPr>
            <p:ph type="sldNum" idx="3"/>
          </p:nvPr>
        </p:nvSpPr>
        <p:spPr/>
        <p:txBody>
          <a:bodyPr/>
          <a:lstStyle/>
          <a:p>
            <a:fld id="{AEED9150-0701-41D4-811D-BF3BC309EDEA}" type="slidenum">
              <a:t>‹N°›</a:t>
            </a:fld>
            <a:endParaRPr/>
          </a:p>
        </p:txBody>
      </p:sp>
      <p:sp>
        <p:nvSpPr>
          <p:cNvPr id="3" name="PlaceHolder 5"/>
          <p:cNvSpPr>
            <a:spLocks noGrp="1"/>
          </p:cNvSpPr>
          <p:nvPr>
            <p:ph type="dt" idx="1"/>
          </p:nvPr>
        </p:nvSpPr>
        <p:spPr/>
        <p:txBody>
          <a:bodyPr/>
          <a:lstStyle/>
          <a:p>
            <a:fld id="{2B2140D8-CCD3-4339-8502-2DFEC35219D2}" type="datetime1">
              <a:rPr lang="en-US" smtClean="0"/>
              <a:t>1/19/2026</a:t>
            </a:fld>
            <a:endParaRPr/>
          </a:p>
        </p:txBody>
      </p:sp>
    </p:spTree>
    <p:extLst>
      <p:ext uri="{BB962C8B-B14F-4D97-AF65-F5344CB8AC3E}">
        <p14:creationId xmlns:p14="http://schemas.microsoft.com/office/powerpoint/2010/main" val="36626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36"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800" b="0" strike="noStrike" spc="-1">
              <a:solidFill>
                <a:schemeClr val="dk1"/>
              </a:solidFill>
              <a:latin typeface="Calibri"/>
            </a:endParaRPr>
          </a:p>
        </p:txBody>
      </p:sp>
      <p:sp>
        <p:nvSpPr>
          <p:cNvPr id="3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800" b="0" strike="noStrike" spc="-1">
              <a:solidFill>
                <a:schemeClr val="dk1"/>
              </a:solidFill>
              <a:latin typeface="Calibri"/>
            </a:endParaRPr>
          </a:p>
        </p:txBody>
      </p:sp>
      <p:sp>
        <p:nvSpPr>
          <p:cNvPr id="5" name="PlaceHolder 4"/>
          <p:cNvSpPr>
            <a:spLocks noGrp="1"/>
          </p:cNvSpPr>
          <p:nvPr>
            <p:ph type="ftr" idx="17"/>
          </p:nvPr>
        </p:nvSpPr>
        <p:spPr/>
        <p:txBody>
          <a:bodyPr/>
          <a:lstStyle/>
          <a:p>
            <a:r>
              <a:rPr lang="fr-FR" smtClean="0"/>
              <a:t>Groupe référents mathématiques 42</a:t>
            </a:r>
            <a:endParaRPr/>
          </a:p>
        </p:txBody>
      </p:sp>
      <p:sp>
        <p:nvSpPr>
          <p:cNvPr id="6" name="PlaceHolder 5"/>
          <p:cNvSpPr>
            <a:spLocks noGrp="1"/>
          </p:cNvSpPr>
          <p:nvPr>
            <p:ph type="sldNum" idx="18"/>
          </p:nvPr>
        </p:nvSpPr>
        <p:spPr/>
        <p:txBody>
          <a:bodyPr/>
          <a:lstStyle/>
          <a:p>
            <a:fld id="{66451A20-61F3-4257-A07F-F080106CFF9F}" type="slidenum">
              <a:t>‹N°›</a:t>
            </a:fld>
            <a:endParaRPr/>
          </a:p>
        </p:txBody>
      </p:sp>
      <p:sp>
        <p:nvSpPr>
          <p:cNvPr id="7" name="PlaceHolder 6"/>
          <p:cNvSpPr>
            <a:spLocks noGrp="1"/>
          </p:cNvSpPr>
          <p:nvPr>
            <p:ph type="dt" idx="16"/>
          </p:nvPr>
        </p:nvSpPr>
        <p:spPr/>
        <p:txBody>
          <a:bodyPr/>
          <a:lstStyle/>
          <a:p>
            <a:fld id="{2C7B5968-34B1-4646-808D-60367E8E10BE}" type="datetime1">
              <a:rPr lang="en-US" smtClean="0"/>
              <a:t>1/19/2026</a:t>
            </a:fld>
            <a:endParaRPr/>
          </a:p>
        </p:txBody>
      </p:sp>
    </p:spTree>
    <p:extLst>
      <p:ext uri="{BB962C8B-B14F-4D97-AF65-F5344CB8AC3E}">
        <p14:creationId xmlns:p14="http://schemas.microsoft.com/office/powerpoint/2010/main" val="9880442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fr-FR" sz="6000" b="0" strike="noStrike" spc="-1">
                <a:solidFill>
                  <a:schemeClr val="dk1"/>
                </a:solidFill>
                <a:latin typeface="Calibri Light"/>
              </a:rPr>
              <a:t>Modifiez le style du titre</a:t>
            </a:r>
            <a:endParaRPr lang="fr-FR" sz="6000" b="0" strike="noStrike" spc="-1">
              <a:solidFill>
                <a:schemeClr val="dk1"/>
              </a:solidFill>
              <a:latin typeface="Calibri"/>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FR" sz="1200" b="0" strike="noStrike" spc="-1">
                <a:solidFill>
                  <a:schemeClr val="dk1">
                    <a:tint val="75000"/>
                  </a:schemeClr>
                </a:solidFill>
                <a:latin typeface="Calibri"/>
              </a:defRPr>
            </a:lvl1pPr>
          </a:lstStyle>
          <a:p>
            <a:pPr indent="0" defTabSz="914400">
              <a:lnSpc>
                <a:spcPct val="100000"/>
              </a:lnSpc>
              <a:buNone/>
            </a:pPr>
            <a:fld id="{9DA59154-EAE0-426F-B7A5-33585927BAAA}" type="datetime1">
              <a:rPr lang="en-US" sz="1200" b="0" strike="noStrike" spc="-1" smtClean="0">
                <a:solidFill>
                  <a:srgbClr val="000000"/>
                </a:solidFill>
                <a:latin typeface="Calibri"/>
              </a:rPr>
              <a:t>1/19/2026</a:t>
            </a:fld>
            <a:endParaRPr lang="fr-FR" sz="1200" b="0" strike="noStrike" spc="-1">
              <a:solidFill>
                <a:srgbClr val="000000"/>
              </a:solidFill>
              <a:latin typeface="Calibri"/>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Calibri"/>
              </a:defRPr>
            </a:lvl1pPr>
          </a:lstStyle>
          <a:p>
            <a:pPr indent="0" algn="ctr">
              <a:buNone/>
            </a:pPr>
            <a:r>
              <a:rPr lang="fr-FR" sz="1400" b="0" strike="noStrike" spc="-1" smtClean="0">
                <a:solidFill>
                  <a:srgbClr val="000000"/>
                </a:solidFill>
                <a:latin typeface="Calibri"/>
              </a:rPr>
              <a:t>Groupe référents mathématiques 42</a:t>
            </a:r>
            <a:endParaRPr lang="fr-FR" sz="1400" b="0" strike="noStrike" spc="-1">
              <a:solidFill>
                <a:srgbClr val="000000"/>
              </a:solidFill>
              <a:latin typeface="Calibri"/>
            </a:endParaRP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FR" sz="1200" b="0" strike="noStrike" spc="-1">
                <a:solidFill>
                  <a:schemeClr val="dk1">
                    <a:tint val="75000"/>
                  </a:schemeClr>
                </a:solidFill>
                <a:latin typeface="Calibri"/>
              </a:defRPr>
            </a:lvl1pPr>
          </a:lstStyle>
          <a:p>
            <a:pPr indent="0" algn="r" defTabSz="914400">
              <a:lnSpc>
                <a:spcPct val="100000"/>
              </a:lnSpc>
              <a:buNone/>
            </a:pPr>
            <a:fld id="{4687E1D0-D21B-4AD6-86B8-69B3FB115C5B}" type="slidenum">
              <a:rPr lang="fr-FR" sz="1200" b="0" strike="noStrike" spc="-1">
                <a:solidFill>
                  <a:schemeClr val="dk1">
                    <a:tint val="75000"/>
                  </a:schemeClr>
                </a:solidFill>
                <a:latin typeface="Calibri"/>
              </a:rPr>
              <a:t>‹N°›</a:t>
            </a:fld>
            <a:endParaRPr lang="fr-FR" sz="1200" b="0" strike="noStrike" spc="-1">
              <a:solidFill>
                <a:srgbClr val="000000"/>
              </a:solidFill>
              <a:latin typeface="Calibri"/>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FR" sz="280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FR" sz="200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FR" sz="180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FR" sz="180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71"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4400" b="0" strike="noStrike" spc="-1">
                <a:solidFill>
                  <a:schemeClr val="dk1"/>
                </a:solidFill>
                <a:latin typeface="Calibri Light"/>
              </a:rPr>
              <a:t>Modifiez le style du titre</a:t>
            </a:r>
            <a:endParaRPr lang="fr-FR" sz="4400" b="0" strike="noStrike" spc="-1">
              <a:solidFill>
                <a:schemeClr val="dk1"/>
              </a:solidFill>
              <a:latin typeface="Calibri"/>
            </a:endParaRPr>
          </a:p>
        </p:txBody>
      </p:sp>
      <p:sp>
        <p:nvSpPr>
          <p:cNvPr id="30"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Modifier les styles du texte du masque</a:t>
            </a: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p>
        </p:txBody>
      </p:sp>
      <p:sp>
        <p:nvSpPr>
          <p:cNvPr id="31"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Modifier les styles du texte du masque</a:t>
            </a: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p>
        </p:txBody>
      </p:sp>
      <p:sp>
        <p:nvSpPr>
          <p:cNvPr id="32"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FR" sz="1200" b="0" strike="noStrike" spc="-1">
                <a:solidFill>
                  <a:schemeClr val="dk1">
                    <a:tint val="75000"/>
                  </a:schemeClr>
                </a:solidFill>
                <a:latin typeface="Calibri"/>
              </a:defRPr>
            </a:lvl1pPr>
          </a:lstStyle>
          <a:p>
            <a:pPr indent="0" defTabSz="914400">
              <a:lnSpc>
                <a:spcPct val="100000"/>
              </a:lnSpc>
              <a:buNone/>
            </a:pPr>
            <a:fld id="{9C48F264-EDFA-4440-BDBE-6C50E92F9020}" type="datetime1">
              <a:rPr lang="en-US" sz="1200" b="0" strike="noStrike" spc="-1" smtClean="0">
                <a:solidFill>
                  <a:srgbClr val="000000"/>
                </a:solidFill>
                <a:latin typeface="Calibri"/>
              </a:rPr>
              <a:t>1/19/2026</a:t>
            </a:fld>
            <a:endParaRPr lang="fr-FR" sz="1200" b="0" strike="noStrike" spc="-1">
              <a:solidFill>
                <a:srgbClr val="000000"/>
              </a:solidFill>
              <a:latin typeface="Calibri"/>
            </a:endParaRPr>
          </a:p>
        </p:txBody>
      </p:sp>
      <p:sp>
        <p:nvSpPr>
          <p:cNvPr id="33"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Calibri"/>
              </a:defRPr>
            </a:lvl1pPr>
          </a:lstStyle>
          <a:p>
            <a:pPr indent="0" algn="ctr">
              <a:buNone/>
            </a:pPr>
            <a:r>
              <a:rPr lang="fr-FR" sz="1400" b="0" strike="noStrike" spc="-1" smtClean="0">
                <a:solidFill>
                  <a:srgbClr val="000000"/>
                </a:solidFill>
                <a:latin typeface="Calibri"/>
              </a:rPr>
              <a:t>Groupe référents mathématiques 42</a:t>
            </a:r>
            <a:endParaRPr lang="fr-FR" sz="1400" b="0" strike="noStrike" spc="-1">
              <a:solidFill>
                <a:srgbClr val="000000"/>
              </a:solidFill>
              <a:latin typeface="Calibri"/>
            </a:endParaRPr>
          </a:p>
        </p:txBody>
      </p:sp>
      <p:sp>
        <p:nvSpPr>
          <p:cNvPr id="34"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FR" sz="1200" b="0" strike="noStrike" spc="-1">
                <a:solidFill>
                  <a:schemeClr val="dk1">
                    <a:tint val="75000"/>
                  </a:schemeClr>
                </a:solidFill>
                <a:latin typeface="Calibri"/>
              </a:defRPr>
            </a:lvl1pPr>
          </a:lstStyle>
          <a:p>
            <a:pPr indent="0" algn="r" defTabSz="914400">
              <a:lnSpc>
                <a:spcPct val="100000"/>
              </a:lnSpc>
              <a:buNone/>
            </a:pPr>
            <a:fld id="{B77D82AF-3467-4FEF-9D90-503FD7936CE4}" type="slidenum">
              <a:rPr lang="fr-FR" sz="1200" b="0" strike="noStrike" spc="-1">
                <a:solidFill>
                  <a:schemeClr val="dk1">
                    <a:tint val="75000"/>
                  </a:schemeClr>
                </a:solidFill>
                <a:latin typeface="Calibri"/>
              </a:rPr>
              <a:t>‹N°›</a:t>
            </a:fld>
            <a:endParaRPr lang="fr-FR" sz="12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59" r:id="rId1"/>
    <p:sldLayoutId id="2147483672" r:id="rId2"/>
    <p:sldLayoutId id="2147483673" r:id="rId3"/>
    <p:sldLayoutId id="2147483674" r:id="rId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FR" sz="1200" b="0" strike="noStrike" spc="-1">
                <a:solidFill>
                  <a:schemeClr val="dk1">
                    <a:tint val="75000"/>
                  </a:schemeClr>
                </a:solidFill>
                <a:latin typeface="Calibri"/>
              </a:defRPr>
            </a:lvl1pPr>
          </a:lstStyle>
          <a:p>
            <a:pPr indent="0" defTabSz="914400">
              <a:lnSpc>
                <a:spcPct val="100000"/>
              </a:lnSpc>
              <a:buNone/>
            </a:pPr>
            <a:fld id="{885927A4-5CE8-46F4-8141-18DA26EC1FC8}" type="datetime1">
              <a:rPr lang="en-US" sz="1200" b="0" strike="noStrike" spc="-1" smtClean="0">
                <a:solidFill>
                  <a:srgbClr val="000000"/>
                </a:solidFill>
                <a:latin typeface="Calibri"/>
              </a:rPr>
              <a:t>1/19/2026</a:t>
            </a:fld>
            <a:endParaRPr lang="fr-FR" sz="1200" b="0" strike="noStrike" spc="-1">
              <a:solidFill>
                <a:srgbClr val="000000"/>
              </a:solidFill>
              <a:latin typeface="Calibri"/>
            </a:endParaRPr>
          </a:p>
        </p:txBody>
      </p:sp>
      <p:sp>
        <p:nvSpPr>
          <p:cNvPr id="52"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Calibri"/>
              </a:defRPr>
            </a:lvl1pPr>
          </a:lstStyle>
          <a:p>
            <a:pPr indent="0" algn="ctr">
              <a:buNone/>
            </a:pPr>
            <a:r>
              <a:rPr lang="fr-FR" sz="1400" b="0" strike="noStrike" spc="-1" smtClean="0">
                <a:solidFill>
                  <a:srgbClr val="000000"/>
                </a:solidFill>
                <a:latin typeface="Calibri"/>
              </a:rPr>
              <a:t>Groupe référents mathématiques 42</a:t>
            </a:r>
            <a:endParaRPr lang="fr-FR" sz="1400" b="0" strike="noStrike" spc="-1">
              <a:solidFill>
                <a:srgbClr val="000000"/>
              </a:solidFill>
              <a:latin typeface="Calibri"/>
            </a:endParaRPr>
          </a:p>
        </p:txBody>
      </p:sp>
      <p:sp>
        <p:nvSpPr>
          <p:cNvPr id="53"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FR" sz="1200" b="0" strike="noStrike" spc="-1">
                <a:solidFill>
                  <a:schemeClr val="dk1">
                    <a:tint val="75000"/>
                  </a:schemeClr>
                </a:solidFill>
                <a:latin typeface="Calibri"/>
              </a:defRPr>
            </a:lvl1pPr>
          </a:lstStyle>
          <a:p>
            <a:pPr indent="0" algn="r" defTabSz="914400">
              <a:lnSpc>
                <a:spcPct val="100000"/>
              </a:lnSpc>
              <a:buNone/>
            </a:pPr>
            <a:fld id="{E343FF09-3525-4E34-BFA9-4A78EC829A1B}" type="slidenum">
              <a:rPr lang="fr-FR" sz="1200" b="0" strike="noStrike" spc="-1">
                <a:solidFill>
                  <a:schemeClr val="dk1">
                    <a:tint val="75000"/>
                  </a:schemeClr>
                </a:solidFill>
                <a:latin typeface="Calibri"/>
              </a:rPr>
              <a:t>‹N°›</a:t>
            </a:fld>
            <a:endParaRPr lang="fr-FR" sz="1200" b="0" strike="noStrike" spc="-1">
              <a:solidFill>
                <a:srgbClr val="000000"/>
              </a:solidFill>
              <a:latin typeface="Calibri"/>
            </a:endParaRPr>
          </a:p>
        </p:txBody>
      </p:sp>
      <p:sp>
        <p:nvSpPr>
          <p:cNvPr id="54"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fr-FR" sz="1800" b="0" strike="noStrike" spc="-1">
                <a:solidFill>
                  <a:schemeClr val="dk1"/>
                </a:solidFill>
                <a:latin typeface="Calibri"/>
              </a:rPr>
              <a:t>Cliquez pour éditer le format du texte-titre</a:t>
            </a:r>
          </a:p>
        </p:txBody>
      </p:sp>
      <p:sp>
        <p:nvSpPr>
          <p:cNvPr id="55"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FR" sz="280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FR" sz="200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FR" sz="180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FR" sz="180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65" r:id="rId1"/>
    <p:sldLayoutId id="2147483670" r:id="rId2"/>
    <p:sldLayoutId id="2147483675" r:id="rId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1.bin"/><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s://www.beauxarts.com/grand-format/paul-klee-en-2-minute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2.svg"/><Relationship Id="rId7" Type="http://schemas.openxmlformats.org/officeDocument/2006/relationships/image" Target="../media/image90.png"/><Relationship Id="rId12" Type="http://schemas.openxmlformats.org/officeDocument/2006/relationships/image" Target="../media/image140.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80.png"/><Relationship Id="rId11" Type="http://schemas.openxmlformats.org/officeDocument/2006/relationships/image" Target="../media/image130.png"/><Relationship Id="rId5" Type="http://schemas.openxmlformats.org/officeDocument/2006/relationships/image" Target="../media/image26.png"/><Relationship Id="rId10" Type="http://schemas.openxmlformats.org/officeDocument/2006/relationships/image" Target="../media/image120.png"/><Relationship Id="rId4" Type="http://schemas.openxmlformats.org/officeDocument/2006/relationships/image" Target="../media/image60.png"/><Relationship Id="rId9" Type="http://schemas.openxmlformats.org/officeDocument/2006/relationships/image" Target="../media/image110.png"/></Relationships>
</file>

<file path=ppt/slides/_rels/slide47.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2.svg"/><Relationship Id="rId7" Type="http://schemas.openxmlformats.org/officeDocument/2006/relationships/image" Target="../media/image180.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70.png"/><Relationship Id="rId11" Type="http://schemas.openxmlformats.org/officeDocument/2006/relationships/image" Target="../media/image220.png"/><Relationship Id="rId5" Type="http://schemas.openxmlformats.org/officeDocument/2006/relationships/image" Target="../media/image160.png"/><Relationship Id="rId10" Type="http://schemas.openxmlformats.org/officeDocument/2006/relationships/image" Target="../media/image210.png"/><Relationship Id="rId4" Type="http://schemas.openxmlformats.org/officeDocument/2006/relationships/image" Target="../media/image150.png"/><Relationship Id="rId9" Type="http://schemas.openxmlformats.org/officeDocument/2006/relationships/image" Target="../media/image200.png"/></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PlaceHolder 1"/>
          <p:cNvSpPr>
            <a:spLocks noGrp="1"/>
          </p:cNvSpPr>
          <p:nvPr>
            <p:ph type="title"/>
          </p:nvPr>
        </p:nvSpPr>
        <p:spPr>
          <a:xfrm>
            <a:off x="4306683" y="115119"/>
            <a:ext cx="7776439" cy="1094247"/>
          </a:xfrm>
          <a:prstGeom prst="rect">
            <a:avLst/>
          </a:prstGeom>
          <a:noFill/>
          <a:ln w="0">
            <a:noFill/>
          </a:ln>
        </p:spPr>
        <p:txBody>
          <a:bodyPr lIns="91440" tIns="45720" rIns="91440" bIns="45720" anchor="b">
            <a:normAutofit/>
          </a:bodyPr>
          <a:lstStyle/>
          <a:p>
            <a:pPr indent="0" algn="ctr" defTabSz="914400">
              <a:lnSpc>
                <a:spcPct val="90000"/>
              </a:lnSpc>
              <a:buNone/>
            </a:pPr>
            <a:r>
              <a:rPr lang="fr-FR" sz="3600" spc="-1" dirty="0">
                <a:solidFill>
                  <a:schemeClr val="dk1"/>
                </a:solidFill>
                <a:latin typeface="Calibri Light"/>
              </a:rPr>
              <a:t>S</a:t>
            </a:r>
            <a:r>
              <a:rPr lang="fr-FR" sz="3600" b="0" strike="noStrike" spc="-1" dirty="0" smtClean="0">
                <a:solidFill>
                  <a:schemeClr val="dk1"/>
                </a:solidFill>
                <a:latin typeface="Calibri Light"/>
              </a:rPr>
              <a:t>emaine </a:t>
            </a:r>
            <a:r>
              <a:rPr lang="fr-FR" sz="3600" b="0" strike="noStrike" spc="-1" dirty="0">
                <a:solidFill>
                  <a:schemeClr val="dk1"/>
                </a:solidFill>
                <a:latin typeface="Calibri Light"/>
              </a:rPr>
              <a:t>des </a:t>
            </a:r>
            <a:r>
              <a:rPr lang="fr-FR" sz="3600" b="0" strike="noStrike" spc="-1" dirty="0" smtClean="0">
                <a:solidFill>
                  <a:schemeClr val="dk1"/>
                </a:solidFill>
                <a:latin typeface="Calibri Light"/>
              </a:rPr>
              <a:t>mathématiques</a:t>
            </a:r>
            <a:r>
              <a:rPr lang="fr-FR" sz="3600" dirty="0"/>
              <a:t> </a:t>
            </a:r>
            <a:r>
              <a:rPr lang="fr-FR" sz="3600" dirty="0" smtClean="0"/>
              <a:t>2026</a:t>
            </a:r>
            <a:endParaRPr lang="fr-FR" sz="6000" b="0" strike="noStrike" spc="-1" dirty="0">
              <a:solidFill>
                <a:schemeClr val="dk1"/>
              </a:solidFill>
              <a:latin typeface="Calibri"/>
            </a:endParaRPr>
          </a:p>
        </p:txBody>
      </p:sp>
      <p:sp>
        <p:nvSpPr>
          <p:cNvPr id="69" name="PlaceHolder 2"/>
          <p:cNvSpPr>
            <a:spLocks noGrp="1"/>
          </p:cNvSpPr>
          <p:nvPr>
            <p:ph type="subTitle"/>
          </p:nvPr>
        </p:nvSpPr>
        <p:spPr>
          <a:xfrm>
            <a:off x="5320025" y="2112315"/>
            <a:ext cx="5361829" cy="304822"/>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pPr>
            <a:r>
              <a:rPr lang="fr-FR" sz="2400" b="1" strike="noStrike" spc="-1" dirty="0">
                <a:solidFill>
                  <a:schemeClr val="dk1"/>
                </a:solidFill>
                <a:latin typeface="Marianne" panose="02000000000000000000" pitchFamily="2" charset="0"/>
              </a:rPr>
              <a:t>Cycle </a:t>
            </a:r>
            <a:r>
              <a:rPr lang="fr-FR" sz="2400" b="1" strike="noStrike" spc="-1" dirty="0" smtClean="0">
                <a:solidFill>
                  <a:schemeClr val="dk1"/>
                </a:solidFill>
                <a:latin typeface="Marianne" panose="02000000000000000000" pitchFamily="2" charset="0"/>
              </a:rPr>
              <a:t>2</a:t>
            </a:r>
          </a:p>
          <a:p>
            <a:pPr indent="0" algn="ctr" defTabSz="914400">
              <a:lnSpc>
                <a:spcPct val="90000"/>
              </a:lnSpc>
              <a:spcBef>
                <a:spcPts val="1001"/>
              </a:spcBef>
              <a:buNone/>
              <a:tabLst>
                <a:tab pos="0" algn="l"/>
              </a:tabLst>
            </a:pPr>
            <a:r>
              <a:rPr lang="fr-FR" sz="2400" b="1" spc="-1" dirty="0" smtClean="0">
                <a:solidFill>
                  <a:schemeClr val="dk1"/>
                </a:solidFill>
                <a:latin typeface="Marianne" panose="02000000000000000000" pitchFamily="2" charset="0"/>
              </a:rPr>
              <a:t>Art et Fractions</a:t>
            </a:r>
            <a:endParaRPr lang="fr-FR" sz="2400" b="1" strike="noStrike" spc="-1" dirty="0">
              <a:solidFill>
                <a:srgbClr val="000000"/>
              </a:solidFill>
              <a:latin typeface="Marianne" panose="02000000000000000000" pitchFamily="2" charset="0"/>
            </a:endParaRPr>
          </a:p>
        </p:txBody>
      </p:sp>
      <p:sp>
        <p:nvSpPr>
          <p:cNvPr id="3" name="Rectangle 2"/>
          <p:cNvSpPr/>
          <p:nvPr/>
        </p:nvSpPr>
        <p:spPr>
          <a:xfrm>
            <a:off x="5026279" y="1320465"/>
            <a:ext cx="5884944" cy="769441"/>
          </a:xfrm>
          <a:prstGeom prst="rect">
            <a:avLst/>
          </a:prstGeom>
        </p:spPr>
        <p:txBody>
          <a:bodyPr wrap="none">
            <a:spAutoFit/>
          </a:bodyPr>
          <a:lstStyle/>
          <a:p>
            <a:r>
              <a:rPr lang="fr-FR" sz="4400" b="1" dirty="0" smtClean="0">
                <a:latin typeface="Marianne" panose="02000000000000000000" pitchFamily="2" charset="0"/>
              </a:rPr>
              <a:t>Le Musée de l’égalité</a:t>
            </a:r>
            <a:endParaRPr lang="fr-FR" sz="4400" b="1" dirty="0">
              <a:latin typeface="Marianne" panose="02000000000000000000" pitchFamily="2"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78" y="2358052"/>
            <a:ext cx="5126947" cy="3624912"/>
          </a:xfrm>
          <a:prstGeom prst="rect">
            <a:avLst/>
          </a:prstGeom>
        </p:spPr>
      </p:pic>
      <p:pic>
        <p:nvPicPr>
          <p:cNvPr id="9" name="Image 8" descr="C:\Users\gottaviano\AppData\Local\Microsoft\Windows\INetCache\Content.Word\wehrli.jpg"/>
          <p:cNvPicPr/>
          <p:nvPr/>
        </p:nvPicPr>
        <p:blipFill>
          <a:blip r:embed="rId3">
            <a:extLst>
              <a:ext uri="{28A0092B-C50C-407E-A947-70E740481C1C}">
                <a14:useLocalDpi xmlns:a14="http://schemas.microsoft.com/office/drawing/2010/main" val="0"/>
              </a:ext>
            </a:extLst>
          </a:blip>
          <a:srcRect r="50247"/>
          <a:stretch>
            <a:fillRect/>
          </a:stretch>
        </p:blipFill>
        <p:spPr bwMode="auto">
          <a:xfrm>
            <a:off x="6567427" y="3353666"/>
            <a:ext cx="2867025" cy="2228850"/>
          </a:xfrm>
          <a:prstGeom prst="rect">
            <a:avLst/>
          </a:prstGeom>
          <a:noFill/>
          <a:ln>
            <a:noFill/>
          </a:ln>
        </p:spPr>
      </p:pic>
      <p:sp>
        <p:nvSpPr>
          <p:cNvPr id="2" name="Espace réservé du pied de page 1"/>
          <p:cNvSpPr>
            <a:spLocks noGrp="1"/>
          </p:cNvSpPr>
          <p:nvPr>
            <p:ph type="ftr" idx="2"/>
          </p:nvPr>
        </p:nvSpPr>
        <p:spPr/>
        <p:txBody>
          <a:bodyPr/>
          <a:lstStyle/>
          <a:p>
            <a:r>
              <a:rPr lang="fr-FR" smtClean="0"/>
              <a:t>Groupe référents mathématiques 42</a:t>
            </a:r>
            <a:endParaRPr lang="fr-F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3"/>
          <p:cNvSpPr>
            <a:spLocks noGrp="1"/>
          </p:cNvSpPr>
          <p:nvPr>
            <p:ph/>
          </p:nvPr>
        </p:nvSpPr>
        <p:spPr>
          <a:xfrm>
            <a:off x="389167" y="1781640"/>
            <a:ext cx="10452775" cy="4350960"/>
          </a:xfrm>
          <a:prstGeom prst="rect">
            <a:avLst/>
          </a:prstGeom>
          <a:noFill/>
          <a:ln w="0">
            <a:noFill/>
          </a:ln>
        </p:spPr>
        <p:txBody>
          <a:bodyPr lIns="91440" tIns="45720" rIns="91440" bIns="45720" anchor="t">
            <a:normAutofit/>
          </a:bodyPr>
          <a:lstStyle/>
          <a:p>
            <a:pPr defTabSz="914400">
              <a:lnSpc>
                <a:spcPct val="90000"/>
              </a:lnSpc>
              <a:spcBef>
                <a:spcPts val="1001"/>
              </a:spcBef>
              <a:buClr>
                <a:srgbClr val="000000"/>
              </a:buClr>
            </a:pPr>
            <a:r>
              <a:rPr lang="fr-FR" sz="2800" spc="-1" dirty="0" smtClean="0">
                <a:solidFill>
                  <a:schemeClr val="dk1"/>
                </a:solidFill>
                <a:latin typeface="Calibri"/>
              </a:rPr>
              <a:t>« Autant que » </a:t>
            </a:r>
            <a:r>
              <a:rPr lang="fr-FR" sz="2800" spc="-1" dirty="0" smtClean="0">
                <a:solidFill>
                  <a:schemeClr val="dk1"/>
                </a:solidFill>
                <a:latin typeface="Calibri"/>
              </a:rPr>
              <a:t>signifie </a:t>
            </a:r>
            <a:r>
              <a:rPr lang="fr-FR" sz="2800" spc="-1" dirty="0" smtClean="0">
                <a:solidFill>
                  <a:schemeClr val="dk1"/>
                </a:solidFill>
                <a:latin typeface="Calibri"/>
              </a:rPr>
              <a:t>« le </a:t>
            </a:r>
            <a:r>
              <a:rPr lang="fr-FR" sz="2800" spc="-1" dirty="0" smtClean="0">
                <a:solidFill>
                  <a:schemeClr val="dk1"/>
                </a:solidFill>
                <a:latin typeface="Calibri"/>
              </a:rPr>
              <a:t>même </a:t>
            </a:r>
            <a:r>
              <a:rPr lang="fr-FR" sz="2800" spc="-1" dirty="0" smtClean="0">
                <a:solidFill>
                  <a:schemeClr val="dk1"/>
                </a:solidFill>
                <a:latin typeface="Calibri"/>
              </a:rPr>
              <a:t>nombre »</a:t>
            </a:r>
            <a:endParaRPr lang="fr-FR" sz="2800" spc="-1" dirty="0" smtClean="0">
              <a:solidFill>
                <a:schemeClr val="dk1"/>
              </a:solidFill>
              <a:latin typeface="Calibri"/>
            </a:endParaRPr>
          </a:p>
          <a:p>
            <a:pPr defTabSz="914400">
              <a:lnSpc>
                <a:spcPct val="90000"/>
              </a:lnSpc>
              <a:spcBef>
                <a:spcPts val="1001"/>
              </a:spcBef>
              <a:buClr>
                <a:srgbClr val="000000"/>
              </a:buClr>
            </a:pPr>
            <a:endParaRPr lang="fr-FR" sz="2800" spc="-1" dirty="0">
              <a:solidFill>
                <a:schemeClr val="dk1"/>
              </a:solidFill>
              <a:latin typeface="Calibri"/>
            </a:endParaRPr>
          </a:p>
          <a:p>
            <a:pPr defTabSz="914400">
              <a:lnSpc>
                <a:spcPct val="90000"/>
              </a:lnSpc>
              <a:spcBef>
                <a:spcPts val="1001"/>
              </a:spcBef>
              <a:buClr>
                <a:srgbClr val="000000"/>
              </a:buClr>
            </a:pPr>
            <a:r>
              <a:rPr lang="fr-FR" sz="2800" i="1" spc="-1" dirty="0" smtClean="0">
                <a:solidFill>
                  <a:schemeClr val="dk1"/>
                </a:solidFill>
                <a:latin typeface="Calibri"/>
              </a:rPr>
              <a:t>Pour savoir si j’en ai autant que, je dois compter les éléments.</a:t>
            </a:r>
          </a:p>
        </p:txBody>
      </p:sp>
      <p:sp>
        <p:nvSpPr>
          <p:cNvPr id="2" name="Titre 1"/>
          <p:cNvSpPr>
            <a:spLocks noGrp="1"/>
          </p:cNvSpPr>
          <p:nvPr>
            <p:ph type="title"/>
          </p:nvPr>
        </p:nvSpPr>
        <p:spPr/>
        <p:txBody>
          <a:bodyPr/>
          <a:lstStyle/>
          <a:p>
            <a:r>
              <a:rPr lang="fr-FR" dirty="0" smtClean="0"/>
              <a:t>Institutionnalisation</a:t>
            </a:r>
            <a:endParaRPr lang="fr-FR" dirty="0"/>
          </a:p>
        </p:txBody>
      </p:sp>
      <p:sp>
        <p:nvSpPr>
          <p:cNvPr id="3" name="Espace réservé du pied de page 2"/>
          <p:cNvSpPr>
            <a:spLocks noGrp="1"/>
          </p:cNvSpPr>
          <p:nvPr>
            <p:ph type="ftr" idx="17"/>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645572526"/>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Apports pour les élèves après avoir réalisé le défi</a:t>
            </a:r>
            <a:endParaRPr lang="fr-FR" dirty="0"/>
          </a:p>
        </p:txBody>
      </p:sp>
      <p:sp>
        <p:nvSpPr>
          <p:cNvPr id="3" name="Sous-titre 2"/>
          <p:cNvSpPr>
            <a:spLocks noGrp="1"/>
          </p:cNvSpPr>
          <p:nvPr>
            <p:ph type="subTitle"/>
          </p:nvPr>
        </p:nvSpPr>
        <p:spPr>
          <a:xfrm>
            <a:off x="872626" y="1418400"/>
            <a:ext cx="10446147" cy="2690389"/>
          </a:xfrm>
        </p:spPr>
        <p:txBody>
          <a:bodyPr/>
          <a:lstStyle/>
          <a:p>
            <a:r>
              <a:rPr lang="fr-FR" dirty="0" smtClean="0"/>
              <a:t>« C’est qui Paul KLEE »</a:t>
            </a:r>
            <a:endParaRPr lang="fr-FR" sz="3200" i="1" dirty="0"/>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2140" y="1635752"/>
            <a:ext cx="3776633" cy="4946073"/>
          </a:xfrm>
          <a:prstGeom prst="rect">
            <a:avLst/>
          </a:prstGeom>
        </p:spPr>
      </p:pic>
      <p:sp>
        <p:nvSpPr>
          <p:cNvPr id="5" name="Rectangle 4"/>
          <p:cNvSpPr/>
          <p:nvPr/>
        </p:nvSpPr>
        <p:spPr>
          <a:xfrm>
            <a:off x="872626" y="3161887"/>
            <a:ext cx="5799023" cy="369332"/>
          </a:xfrm>
          <a:prstGeom prst="rect">
            <a:avLst/>
          </a:prstGeom>
        </p:spPr>
        <p:txBody>
          <a:bodyPr wrap="none">
            <a:spAutoFit/>
          </a:bodyPr>
          <a:lstStyle/>
          <a:p>
            <a:r>
              <a:rPr lang="fr-FR" dirty="0"/>
              <a:t>https://leblogdesruses.eklablog.com/paul-klee-a118969668</a:t>
            </a:r>
          </a:p>
        </p:txBody>
      </p:sp>
      <p:sp>
        <p:nvSpPr>
          <p:cNvPr id="6" name="Rectangle 5"/>
          <p:cNvSpPr/>
          <p:nvPr/>
        </p:nvSpPr>
        <p:spPr>
          <a:xfrm>
            <a:off x="872626" y="3635338"/>
            <a:ext cx="5988627" cy="369332"/>
          </a:xfrm>
          <a:prstGeom prst="rect">
            <a:avLst/>
          </a:prstGeom>
        </p:spPr>
        <p:txBody>
          <a:bodyPr wrap="none">
            <a:spAutoFit/>
          </a:bodyPr>
          <a:lstStyle/>
          <a:p>
            <a:r>
              <a:rPr lang="fr-FR" dirty="0"/>
              <a:t>https://mitsouko.eklablog.com/signes-et-couleurs-a59823503</a:t>
            </a:r>
          </a:p>
        </p:txBody>
      </p:sp>
      <p:graphicFrame>
        <p:nvGraphicFramePr>
          <p:cNvPr id="7" name="Objet 6"/>
          <p:cNvGraphicFramePr>
            <a:graphicFrameLocks noChangeAspect="1"/>
          </p:cNvGraphicFramePr>
          <p:nvPr>
            <p:extLst>
              <p:ext uri="{D42A27DB-BD31-4B8C-83A1-F6EECF244321}">
                <p14:modId xmlns:p14="http://schemas.microsoft.com/office/powerpoint/2010/main" val="3845514358"/>
              </p:ext>
            </p:extLst>
          </p:nvPr>
        </p:nvGraphicFramePr>
        <p:xfrm>
          <a:off x="776192" y="4141417"/>
          <a:ext cx="3431191" cy="2407779"/>
        </p:xfrm>
        <a:graphic>
          <a:graphicData uri="http://schemas.openxmlformats.org/presentationml/2006/ole">
            <mc:AlternateContent xmlns:mc="http://schemas.openxmlformats.org/markup-compatibility/2006">
              <mc:Choice xmlns:v="urn:schemas-microsoft-com:vml" Requires="v">
                <p:oleObj spid="_x0000_s2052" name="Acrobat Document" r:id="rId5" imgW="7696051" imgH="5400391" progId="AcroExch.Document.DC">
                  <p:embed/>
                </p:oleObj>
              </mc:Choice>
              <mc:Fallback>
                <p:oleObj name="Acrobat Document" r:id="rId5" imgW="7696051" imgH="5400391" progId="AcroExch.Document.DC">
                  <p:embed/>
                  <p:pic>
                    <p:nvPicPr>
                      <p:cNvPr id="7" name="Objet 6"/>
                      <p:cNvPicPr/>
                      <p:nvPr/>
                    </p:nvPicPr>
                    <p:blipFill>
                      <a:blip r:embed="rId6"/>
                      <a:stretch>
                        <a:fillRect/>
                      </a:stretch>
                    </p:blipFill>
                    <p:spPr>
                      <a:xfrm>
                        <a:off x="776192" y="4141417"/>
                        <a:ext cx="3431191" cy="2407779"/>
                      </a:xfrm>
                      <a:prstGeom prst="rect">
                        <a:avLst/>
                      </a:prstGeom>
                    </p:spPr>
                  </p:pic>
                </p:oleObj>
              </mc:Fallback>
            </mc:AlternateContent>
          </a:graphicData>
        </a:graphic>
      </p:graphicFrame>
      <p:sp>
        <p:nvSpPr>
          <p:cNvPr id="8" name="Espace réservé du pied de page 7"/>
          <p:cNvSpPr>
            <a:spLocks noGrp="1"/>
          </p:cNvSpPr>
          <p:nvPr>
            <p:ph type="ftr" idx="2"/>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24162247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657900" y="2126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5400" b="0" strike="noStrike" spc="-1" dirty="0" smtClean="0">
                <a:solidFill>
                  <a:schemeClr val="dk1"/>
                </a:solidFill>
                <a:latin typeface="+mn-lt"/>
              </a:rPr>
              <a:t/>
            </a:r>
            <a:br>
              <a:rPr lang="fr-FR" sz="5400" b="0" strike="noStrike" spc="-1" dirty="0" smtClean="0">
                <a:solidFill>
                  <a:schemeClr val="dk1"/>
                </a:solidFill>
                <a:latin typeface="+mn-lt"/>
              </a:rPr>
            </a:br>
            <a:r>
              <a:rPr lang="fr-FR" sz="5400" b="0" strike="noStrike" spc="-1" dirty="0" smtClean="0">
                <a:solidFill>
                  <a:srgbClr val="92D050"/>
                </a:solidFill>
                <a:latin typeface="+mn-lt"/>
              </a:rPr>
              <a:t>JOUR </a:t>
            </a:r>
            <a:r>
              <a:rPr lang="fr-FR" sz="5400" spc="-1" dirty="0" smtClean="0">
                <a:solidFill>
                  <a:srgbClr val="92D050"/>
                </a:solidFill>
                <a:latin typeface="+mn-lt"/>
              </a:rPr>
              <a:t>2</a:t>
            </a:r>
            <a:r>
              <a:rPr sz="5400" dirty="0" smtClean="0">
                <a:solidFill>
                  <a:srgbClr val="92D050"/>
                </a:solidFill>
                <a:latin typeface="+mn-lt"/>
              </a:rPr>
              <a:t/>
            </a:r>
            <a:br>
              <a:rPr sz="5400" dirty="0" smtClean="0">
                <a:solidFill>
                  <a:srgbClr val="92D050"/>
                </a:solidFill>
                <a:latin typeface="+mn-lt"/>
              </a:rPr>
            </a:br>
            <a:endParaRPr lang="fr-FR" sz="5400" b="0" strike="noStrike" spc="-1" dirty="0">
              <a:solidFill>
                <a:srgbClr val="92D050"/>
              </a:solidFill>
              <a:latin typeface="+mn-lt"/>
            </a:endParaRPr>
          </a:p>
        </p:txBody>
      </p:sp>
      <p:sp>
        <p:nvSpPr>
          <p:cNvPr id="6" name="Rectangle 2"/>
          <p:cNvSpPr/>
          <p:nvPr/>
        </p:nvSpPr>
        <p:spPr>
          <a:xfrm>
            <a:off x="1066800" y="1690200"/>
            <a:ext cx="10106340" cy="3764116"/>
          </a:xfrm>
          <a:prstGeom prst="rect">
            <a:avLst/>
          </a:prstGeom>
          <a:solidFill>
            <a:schemeClr val="accent6">
              <a:lumMod val="60000"/>
              <a:lumOff val="4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lvl="0"/>
            <a:endParaRPr lang="fr-FR" sz="2400" b="1" u="sng" dirty="0" smtClean="0"/>
          </a:p>
          <a:p>
            <a:pPr lvl="0"/>
            <a:r>
              <a:rPr lang="fr-FR" sz="2400" b="1" u="sng" dirty="0" smtClean="0"/>
              <a:t>Objectifs</a:t>
            </a:r>
            <a:r>
              <a:rPr lang="fr-FR" b="1" dirty="0" smtClean="0"/>
              <a:t> : </a:t>
            </a:r>
          </a:p>
          <a:p>
            <a:pPr lvl="0"/>
            <a:endParaRPr lang="fr-FR" b="1" dirty="0"/>
          </a:p>
          <a:p>
            <a:pPr lvl="0"/>
            <a:r>
              <a:rPr lang="fr-FR" b="1" dirty="0"/>
              <a:t> </a:t>
            </a:r>
            <a:r>
              <a:rPr lang="fr-FR" sz="2400" b="1" dirty="0"/>
              <a:t>D</a:t>
            </a:r>
            <a:r>
              <a:rPr lang="fr-FR" sz="2400" b="1" dirty="0" smtClean="0"/>
              <a:t>écouvrir des relations entre </a:t>
            </a:r>
            <a:r>
              <a:rPr lang="fr-FR" sz="2400" b="1" dirty="0"/>
              <a:t>l</a:t>
            </a:r>
            <a:r>
              <a:rPr lang="fr-FR" sz="2400" b="1" dirty="0" smtClean="0"/>
              <a:t>es fractions (fractions équivalentes).</a:t>
            </a:r>
          </a:p>
          <a:p>
            <a:pPr lvl="0"/>
            <a:r>
              <a:rPr lang="fr-FR" sz="2400" b="1" dirty="0" smtClean="0"/>
              <a:t> (</a:t>
            </a:r>
            <a:r>
              <a:rPr lang="fr-FR" sz="2400" b="1" dirty="0"/>
              <a:t>le </a:t>
            </a:r>
            <a:r>
              <a:rPr lang="fr-FR" sz="2400" b="1" dirty="0" smtClean="0"/>
              <a:t>douzième, le </a:t>
            </a:r>
            <a:r>
              <a:rPr lang="fr-FR" sz="2400" b="1" dirty="0"/>
              <a:t>sixième, le </a:t>
            </a:r>
            <a:r>
              <a:rPr lang="fr-FR" sz="2400" b="1" dirty="0" smtClean="0"/>
              <a:t>quart, le tiers, le </a:t>
            </a:r>
            <a:r>
              <a:rPr lang="fr-FR" sz="2400" b="1" dirty="0"/>
              <a:t>demi</a:t>
            </a:r>
            <a:r>
              <a:rPr lang="fr-FR" sz="2400" b="1" dirty="0" smtClean="0"/>
              <a:t>)</a:t>
            </a:r>
          </a:p>
          <a:p>
            <a:pPr lvl="0"/>
            <a:endParaRPr lang="fr-FR" sz="2400" b="1" dirty="0"/>
          </a:p>
          <a:p>
            <a:pPr lvl="0"/>
            <a:r>
              <a:rPr lang="fr-FR" sz="2400" b="1" dirty="0" smtClean="0"/>
              <a:t>Comparer quelques fractions.</a:t>
            </a:r>
            <a:endParaRPr lang="fr-FR" sz="2400" b="1" dirty="0"/>
          </a:p>
          <a:p>
            <a:pPr lvl="0"/>
            <a:endParaRPr lang="fr-FR" sz="2400" b="1" dirty="0" smtClean="0"/>
          </a:p>
          <a:p>
            <a:pPr lvl="0"/>
            <a:r>
              <a:rPr lang="fr-FR" sz="2400" dirty="0" smtClean="0"/>
              <a:t>Point de vigilance : la fraction au douzième n’est pas un attendu des programmes de cycle 2.</a:t>
            </a:r>
            <a:endParaRPr lang="fr-FR" sz="2400" dirty="0"/>
          </a:p>
        </p:txBody>
      </p:sp>
      <p:sp>
        <p:nvSpPr>
          <p:cNvPr id="2" name="Espace réservé du pied de page 1"/>
          <p:cNvSpPr>
            <a:spLocks noGrp="1"/>
          </p:cNvSpPr>
          <p:nvPr>
            <p:ph type="ftr" idx="17"/>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86978135"/>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Rappel de la séance 1</a:t>
            </a:r>
            <a:endParaRPr lang="fr-FR" dirty="0"/>
          </a:p>
        </p:txBody>
      </p:sp>
      <p:sp>
        <p:nvSpPr>
          <p:cNvPr id="4" name="Rectangle 3"/>
          <p:cNvSpPr/>
          <p:nvPr/>
        </p:nvSpPr>
        <p:spPr>
          <a:xfrm>
            <a:off x="753979" y="2359478"/>
            <a:ext cx="10827941" cy="3062377"/>
          </a:xfrm>
          <a:prstGeom prst="rect">
            <a:avLst/>
          </a:prstGeom>
        </p:spPr>
        <p:txBody>
          <a:bodyPr wrap="square">
            <a:spAutoFit/>
          </a:bodyPr>
          <a:lstStyle/>
          <a:p>
            <a:r>
              <a:rPr lang="fr-FR" sz="2800" dirty="0" smtClean="0">
                <a:cs typeface="Arial" panose="020B0604020202020204" pitchFamily="34" charset="0"/>
              </a:rPr>
              <a:t>L’œuvre </a:t>
            </a:r>
            <a:r>
              <a:rPr lang="fr-FR" sz="2800" dirty="0">
                <a:cs typeface="Arial" panose="020B0604020202020204" pitchFamily="34" charset="0"/>
              </a:rPr>
              <a:t>de Paul Klee comportait le même nombre de carrés que dans la production artistique du livre l’art en bazar.</a:t>
            </a:r>
          </a:p>
          <a:p>
            <a:endParaRPr lang="fr-FR" sz="2800" dirty="0">
              <a:cs typeface="Arial" panose="020B0604020202020204" pitchFamily="34" charset="0"/>
            </a:endParaRPr>
          </a:p>
          <a:p>
            <a:pPr>
              <a:spcBef>
                <a:spcPts val="1001"/>
              </a:spcBef>
              <a:buClr>
                <a:srgbClr val="000000"/>
              </a:buClr>
            </a:pPr>
            <a:r>
              <a:rPr lang="fr-FR" sz="2800" spc="-1" dirty="0" smtClean="0">
                <a:solidFill>
                  <a:schemeClr val="dk1"/>
                </a:solidFill>
                <a:cs typeface="Arial" panose="020B0604020202020204" pitchFamily="34" charset="0"/>
              </a:rPr>
              <a:t>« Autant que » </a:t>
            </a:r>
            <a:r>
              <a:rPr lang="fr-FR" sz="2800" spc="-1" dirty="0">
                <a:solidFill>
                  <a:schemeClr val="dk1"/>
                </a:solidFill>
                <a:cs typeface="Arial" panose="020B0604020202020204" pitchFamily="34" charset="0"/>
              </a:rPr>
              <a:t>signifie le </a:t>
            </a:r>
            <a:r>
              <a:rPr lang="fr-FR" sz="2800" spc="-1" dirty="0" smtClean="0">
                <a:solidFill>
                  <a:schemeClr val="dk1"/>
                </a:solidFill>
                <a:cs typeface="Arial" panose="020B0604020202020204" pitchFamily="34" charset="0"/>
              </a:rPr>
              <a:t>« même nombre »</a:t>
            </a:r>
            <a:endParaRPr lang="fr-FR" sz="2800" spc="-1" dirty="0">
              <a:solidFill>
                <a:schemeClr val="dk1"/>
              </a:solidFill>
              <a:cs typeface="Arial" panose="020B0604020202020204" pitchFamily="34" charset="0"/>
            </a:endParaRPr>
          </a:p>
          <a:p>
            <a:pPr>
              <a:spcBef>
                <a:spcPts val="1001"/>
              </a:spcBef>
              <a:buClr>
                <a:srgbClr val="000000"/>
              </a:buClr>
            </a:pPr>
            <a:endParaRPr lang="fr-FR" sz="2800" spc="-1" dirty="0">
              <a:solidFill>
                <a:schemeClr val="dk1"/>
              </a:solidFill>
              <a:cs typeface="Arial" panose="020B0604020202020204" pitchFamily="34" charset="0"/>
            </a:endParaRPr>
          </a:p>
          <a:p>
            <a:pPr>
              <a:spcBef>
                <a:spcPts val="1001"/>
              </a:spcBef>
              <a:buClr>
                <a:srgbClr val="000000"/>
              </a:buClr>
            </a:pPr>
            <a:r>
              <a:rPr lang="fr-FR" sz="2800" spc="-1" dirty="0">
                <a:solidFill>
                  <a:schemeClr val="dk1"/>
                </a:solidFill>
                <a:cs typeface="Arial" panose="020B0604020202020204" pitchFamily="34" charset="0"/>
              </a:rPr>
              <a:t>Pour savoir si j’en ai autant que, je dois compter les éléments.</a:t>
            </a:r>
          </a:p>
        </p:txBody>
      </p:sp>
      <p:sp>
        <p:nvSpPr>
          <p:cNvPr id="3" name="Espace réservé du pied de page 2"/>
          <p:cNvSpPr>
            <a:spLocks noGrp="1"/>
          </p:cNvSpPr>
          <p:nvPr>
            <p:ph type="ftr" idx="2"/>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2547923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Espace réservé du pied de page 2"/>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406196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de compositions pour 6 carrés rouges sur 12 carrés</a:t>
            </a:r>
            <a:endParaRPr lang="fr-FR" dirty="0"/>
          </a:p>
        </p:txBody>
      </p:sp>
      <mc:AlternateContent xmlns:mc="http://schemas.openxmlformats.org/markup-compatibility/2006" xmlns:a14="http://schemas.microsoft.com/office/drawing/2010/main">
        <mc:Choice Requires="a14">
          <p:sp>
            <p:nvSpPr>
              <p:cNvPr id="4" name="ZoneTexte 3"/>
              <p:cNvSpPr txBox="1"/>
              <p:nvPr/>
            </p:nvSpPr>
            <p:spPr>
              <a:xfrm>
                <a:off x="5357763" y="2662989"/>
                <a:ext cx="1475874" cy="101752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b="0" i="1" smtClean="0">
                              <a:latin typeface="Cambria Math" panose="02040503050406030204" pitchFamily="18" charset="0"/>
                            </a:rPr>
                            <m:t>6</m:t>
                          </m:r>
                        </m:num>
                        <m:den>
                          <m:r>
                            <a:rPr lang="fr-FR" sz="3200" b="0" i="1" smtClean="0">
                              <a:latin typeface="Cambria Math" panose="02040503050406030204" pitchFamily="18" charset="0"/>
                            </a:rPr>
                            <m:t>12</m:t>
                          </m:r>
                        </m:den>
                      </m:f>
                    </m:oMath>
                  </m:oMathPara>
                </a14:m>
                <a:endParaRPr lang="fr-FR" sz="3200" dirty="0"/>
              </a:p>
            </p:txBody>
          </p:sp>
        </mc:Choice>
        <mc:Fallback xmlns="">
          <p:sp>
            <p:nvSpPr>
              <p:cNvPr id="4" name="ZoneTexte 3"/>
              <p:cNvSpPr txBox="1">
                <a:spLocks noRot="1" noChangeAspect="1" noMove="1" noResize="1" noEditPoints="1" noAdjustHandles="1" noChangeArrowheads="1" noChangeShapeType="1" noTextEdit="1"/>
              </p:cNvSpPr>
              <p:nvPr/>
            </p:nvSpPr>
            <p:spPr>
              <a:xfrm>
                <a:off x="5357763" y="2662989"/>
                <a:ext cx="1475874" cy="1017523"/>
              </a:xfrm>
              <a:prstGeom prst="rect">
                <a:avLst/>
              </a:prstGeom>
              <a:blipFill>
                <a:blip r:embed="rId2"/>
                <a:stretch>
                  <a:fillRect/>
                </a:stretch>
              </a:blipFill>
            </p:spPr>
            <p:txBody>
              <a:bodyPr/>
              <a:lstStyle/>
              <a:p>
                <a:r>
                  <a:rPr lang="fr-FR">
                    <a:noFill/>
                  </a:rPr>
                  <a:t> </a:t>
                </a:r>
              </a:p>
            </p:txBody>
          </p:sp>
        </mc:Fallback>
      </mc:AlternateContent>
      <p:sp>
        <p:nvSpPr>
          <p:cNvPr id="3" name="Espace réservé du pied de page 2"/>
          <p:cNvSpPr>
            <a:spLocks noGrp="1"/>
          </p:cNvSpPr>
          <p:nvPr>
            <p:ph type="ftr" sz="quarter" idx="11"/>
          </p:nvPr>
        </p:nvSpPr>
        <p:spPr/>
        <p:txBody>
          <a:bodyPr/>
          <a:lstStyle/>
          <a:p>
            <a:r>
              <a:rPr lang="en-US" smtClean="0"/>
              <a:t>Groupe référents mathématiques 42</a:t>
            </a:r>
            <a:endParaRPr lang="en-US"/>
          </a:p>
        </p:txBody>
      </p:sp>
    </p:spTree>
    <p:extLst>
      <p:ext uri="{BB962C8B-B14F-4D97-AF65-F5344CB8AC3E}">
        <p14:creationId xmlns:p14="http://schemas.microsoft.com/office/powerpoint/2010/main" val="4162231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4365523" y="814387"/>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6091084" y="2575205"/>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622908" y="2553083"/>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095999" y="814387"/>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4363218" y="4260670"/>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7848523" y="2553083"/>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pied de page 8"/>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541355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4365523" y="814387"/>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6091084" y="2575205"/>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622908" y="2553083"/>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7816645" y="4291779"/>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4363218" y="4260670"/>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7870570" y="814387"/>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pied de page 8"/>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483942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4365523" y="814387"/>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6082557" y="822164"/>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6095999" y="4252893"/>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4356996" y="2537528"/>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4363218" y="4260670"/>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6095999" y="2521974"/>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pied de page 8"/>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587481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4365523" y="814387"/>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2608159" y="823374"/>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622908" y="2553083"/>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4356996" y="2537528"/>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4363218" y="4260670"/>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2639962" y="4282792"/>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pied de page 8"/>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872537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3"/>
          <p:cNvSpPr>
            <a:spLocks noGrp="1"/>
          </p:cNvSpPr>
          <p:nvPr>
            <p:ph/>
          </p:nvPr>
        </p:nvSpPr>
        <p:spPr>
          <a:xfrm>
            <a:off x="471054" y="1781640"/>
            <a:ext cx="10452775" cy="4350960"/>
          </a:xfrm>
          <a:prstGeom prst="rect">
            <a:avLst/>
          </a:prstGeom>
          <a:noFill/>
          <a:ln w="0">
            <a:noFill/>
          </a:ln>
        </p:spPr>
        <p:txBody>
          <a:bodyPr lIns="91440" tIns="45720" rIns="91440" bIns="45720" anchor="t">
            <a:normAutofit/>
          </a:bodyPr>
          <a:lstStyle/>
          <a:p>
            <a:pPr defTabSz="914400">
              <a:lnSpc>
                <a:spcPct val="90000"/>
              </a:lnSpc>
              <a:spcBef>
                <a:spcPts val="1001"/>
              </a:spcBef>
              <a:buClr>
                <a:srgbClr val="000000"/>
              </a:buClr>
            </a:pPr>
            <a:r>
              <a:rPr lang="fr-FR" sz="2800" b="0" strike="noStrike" spc="-1" dirty="0" smtClean="0">
                <a:solidFill>
                  <a:schemeClr val="dk1"/>
                </a:solidFill>
                <a:latin typeface="Calibri"/>
              </a:rPr>
              <a:t>Ressources pour les enseignants (à ne pas présenter aux élèves): </a:t>
            </a:r>
            <a:endParaRPr lang="fr-FR" sz="2800" b="0" strike="noStrike" spc="-1" dirty="0">
              <a:solidFill>
                <a:schemeClr val="dk1"/>
              </a:solidFill>
              <a:latin typeface="Calibri"/>
            </a:endParaRPr>
          </a:p>
          <a:p>
            <a:pPr marL="228600" indent="-228600">
              <a:spcBef>
                <a:spcPts val="1001"/>
              </a:spcBef>
              <a:buClr>
                <a:srgbClr val="000000"/>
              </a:buClr>
              <a:buFont typeface="Arial"/>
              <a:buChar char="•"/>
            </a:pPr>
            <a:r>
              <a:rPr lang="fr-FR" sz="2800" spc="-1" dirty="0" smtClean="0">
                <a:solidFill>
                  <a:schemeClr val="dk1"/>
                </a:solidFill>
                <a:latin typeface="Calibri"/>
              </a:rPr>
              <a:t>Paul KLEE</a:t>
            </a:r>
            <a:r>
              <a:rPr lang="fr-FR" sz="2800" b="0" strike="noStrike" spc="-1" dirty="0" smtClean="0">
                <a:solidFill>
                  <a:schemeClr val="dk1"/>
                </a:solidFill>
                <a:latin typeface="Calibri"/>
              </a:rPr>
              <a:t> </a:t>
            </a:r>
            <a:r>
              <a:rPr lang="fr-FR" sz="2800" spc="-1" dirty="0">
                <a:solidFill>
                  <a:schemeClr val="dk1"/>
                </a:solidFill>
                <a:latin typeface="Calibri"/>
              </a:rPr>
              <a:t>: </a:t>
            </a:r>
            <a:r>
              <a:rPr lang="fr-FR" sz="2800" spc="-1" dirty="0">
                <a:solidFill>
                  <a:schemeClr val="dk1"/>
                </a:solidFill>
                <a:latin typeface="Calibri"/>
                <a:hlinkClick r:id="rId2"/>
              </a:rPr>
              <a:t>https://www.beauxarts.com/grand-format/paul-klee-en-2-minutes</a:t>
            </a:r>
            <a:r>
              <a:rPr lang="fr-FR" sz="2800" spc="-1" dirty="0" smtClean="0">
                <a:solidFill>
                  <a:schemeClr val="dk1"/>
                </a:solidFill>
                <a:latin typeface="Calibri"/>
                <a:hlinkClick r:id="rId2"/>
              </a:rPr>
              <a:t>/</a:t>
            </a:r>
            <a:endParaRPr lang="fr-FR" sz="2800" spc="-1" dirty="0" smtClean="0">
              <a:solidFill>
                <a:schemeClr val="dk1"/>
              </a:solidFill>
              <a:latin typeface="Calibri"/>
            </a:endParaRPr>
          </a:p>
        </p:txBody>
      </p:sp>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pied de page 2"/>
          <p:cNvSpPr>
            <a:spLocks noGrp="1"/>
          </p:cNvSpPr>
          <p:nvPr>
            <p:ph type="ftr" idx="17"/>
          </p:nvPr>
        </p:nvSpPr>
        <p:spPr/>
        <p:txBody>
          <a:bodyPr/>
          <a:lstStyle/>
          <a:p>
            <a:r>
              <a:rPr lang="fr-FR" smtClean="0"/>
              <a:t>Groupe référents mathématiques 42</a:t>
            </a:r>
            <a:endParaRPr lang="fr-F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4365523" y="814387"/>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2608159" y="823374"/>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7870570" y="814386"/>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118046" y="851256"/>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4365521" y="2583844"/>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2639960" y="2558843"/>
            <a:ext cx="1725561" cy="170758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pied de page 8"/>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639523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de compositions pour 3 carrés verts sur 12 carrés</a:t>
            </a:r>
            <a:endParaRPr lang="fr-FR" dirty="0"/>
          </a:p>
        </p:txBody>
      </p:sp>
      <mc:AlternateContent xmlns:mc="http://schemas.openxmlformats.org/markup-compatibility/2006" xmlns:a14="http://schemas.microsoft.com/office/drawing/2010/main">
        <mc:Choice Requires="a14">
          <p:sp>
            <p:nvSpPr>
              <p:cNvPr id="4" name="ZoneTexte 3"/>
              <p:cNvSpPr txBox="1"/>
              <p:nvPr/>
            </p:nvSpPr>
            <p:spPr>
              <a:xfrm>
                <a:off x="5357763" y="3015915"/>
                <a:ext cx="1475874" cy="101431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b="0" i="1" smtClean="0">
                              <a:latin typeface="Cambria Math" panose="02040503050406030204" pitchFamily="18" charset="0"/>
                            </a:rPr>
                            <m:t>3</m:t>
                          </m:r>
                        </m:num>
                        <m:den>
                          <m:r>
                            <a:rPr lang="fr-FR" sz="3200" b="0" i="1" smtClean="0">
                              <a:latin typeface="Cambria Math" panose="02040503050406030204" pitchFamily="18" charset="0"/>
                            </a:rPr>
                            <m:t>12</m:t>
                          </m:r>
                        </m:den>
                      </m:f>
                    </m:oMath>
                  </m:oMathPara>
                </a14:m>
                <a:endParaRPr lang="fr-FR" sz="3200" dirty="0"/>
              </a:p>
            </p:txBody>
          </p:sp>
        </mc:Choice>
        <mc:Fallback xmlns="">
          <p:sp>
            <p:nvSpPr>
              <p:cNvPr id="4" name="ZoneTexte 3"/>
              <p:cNvSpPr txBox="1">
                <a:spLocks noRot="1" noChangeAspect="1" noMove="1" noResize="1" noEditPoints="1" noAdjustHandles="1" noChangeArrowheads="1" noChangeShapeType="1" noTextEdit="1"/>
              </p:cNvSpPr>
              <p:nvPr/>
            </p:nvSpPr>
            <p:spPr>
              <a:xfrm>
                <a:off x="5357763" y="3015915"/>
                <a:ext cx="1475874" cy="1014317"/>
              </a:xfrm>
              <a:prstGeom prst="rect">
                <a:avLst/>
              </a:prstGeom>
              <a:blipFill>
                <a:blip r:embed="rId2"/>
                <a:stretch>
                  <a:fillRect/>
                </a:stretch>
              </a:blipFill>
            </p:spPr>
            <p:txBody>
              <a:bodyPr/>
              <a:lstStyle/>
              <a:p>
                <a:r>
                  <a:rPr lang="fr-FR">
                    <a:noFill/>
                  </a:rPr>
                  <a:t> </a:t>
                </a:r>
              </a:p>
            </p:txBody>
          </p:sp>
        </mc:Fallback>
      </mc:AlternateContent>
      <p:sp>
        <p:nvSpPr>
          <p:cNvPr id="3" name="Espace réservé du pied de page 2"/>
          <p:cNvSpPr>
            <a:spLocks noGrp="1"/>
          </p:cNvSpPr>
          <p:nvPr>
            <p:ph type="ftr" sz="quarter" idx="11"/>
          </p:nvPr>
        </p:nvSpPr>
        <p:spPr/>
        <p:txBody>
          <a:bodyPr/>
          <a:lstStyle/>
          <a:p>
            <a:r>
              <a:rPr lang="en-US" smtClean="0"/>
              <a:t>Groupe référents mathématiques 42</a:t>
            </a:r>
            <a:endParaRPr lang="en-US"/>
          </a:p>
        </p:txBody>
      </p:sp>
    </p:spTree>
    <p:extLst>
      <p:ext uri="{BB962C8B-B14F-4D97-AF65-F5344CB8AC3E}">
        <p14:creationId xmlns:p14="http://schemas.microsoft.com/office/powerpoint/2010/main" val="2987626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4350774" y="814387"/>
            <a:ext cx="1725561" cy="17075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4341093" y="4282792"/>
            <a:ext cx="1725561" cy="17075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6110747" y="2575205"/>
            <a:ext cx="1725561" cy="17075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pied de page 5"/>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100471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4350774" y="814387"/>
            <a:ext cx="1725561" cy="17075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2625251" y="814386"/>
            <a:ext cx="1725561" cy="17075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6115587" y="814386"/>
            <a:ext cx="1725561" cy="17075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pied de page 5"/>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344520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2586037" y="2575205"/>
            <a:ext cx="1725561" cy="17075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2625251" y="814386"/>
            <a:ext cx="1725561" cy="17075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586036" y="4336024"/>
            <a:ext cx="1725561" cy="17075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pied de page 5"/>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2572238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de compositions pour 4 carrés bleus sur 12 carrés</a:t>
            </a:r>
            <a:endParaRPr lang="fr-FR" dirty="0"/>
          </a:p>
        </p:txBody>
      </p:sp>
      <mc:AlternateContent xmlns:mc="http://schemas.openxmlformats.org/markup-compatibility/2006" xmlns:a14="http://schemas.microsoft.com/office/drawing/2010/main">
        <mc:Choice Requires="a14">
          <p:sp>
            <p:nvSpPr>
              <p:cNvPr id="4" name="ZoneTexte 3"/>
              <p:cNvSpPr txBox="1"/>
              <p:nvPr/>
            </p:nvSpPr>
            <p:spPr>
              <a:xfrm>
                <a:off x="5357763" y="3015915"/>
                <a:ext cx="1475874" cy="101431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b="0" i="1" smtClean="0">
                              <a:latin typeface="Cambria Math" panose="02040503050406030204" pitchFamily="18" charset="0"/>
                            </a:rPr>
                            <m:t>4</m:t>
                          </m:r>
                        </m:num>
                        <m:den>
                          <m:r>
                            <a:rPr lang="fr-FR" sz="3200" b="0" i="1" smtClean="0">
                              <a:latin typeface="Cambria Math" panose="02040503050406030204" pitchFamily="18" charset="0"/>
                            </a:rPr>
                            <m:t>12</m:t>
                          </m:r>
                        </m:den>
                      </m:f>
                    </m:oMath>
                  </m:oMathPara>
                </a14:m>
                <a:endParaRPr lang="fr-FR" sz="3200" dirty="0"/>
              </a:p>
            </p:txBody>
          </p:sp>
        </mc:Choice>
        <mc:Fallback xmlns="">
          <p:sp>
            <p:nvSpPr>
              <p:cNvPr id="4" name="ZoneTexte 3"/>
              <p:cNvSpPr txBox="1">
                <a:spLocks noRot="1" noChangeAspect="1" noMove="1" noResize="1" noEditPoints="1" noAdjustHandles="1" noChangeArrowheads="1" noChangeShapeType="1" noTextEdit="1"/>
              </p:cNvSpPr>
              <p:nvPr/>
            </p:nvSpPr>
            <p:spPr>
              <a:xfrm>
                <a:off x="5357763" y="3015915"/>
                <a:ext cx="1475874" cy="1014317"/>
              </a:xfrm>
              <a:prstGeom prst="rect">
                <a:avLst/>
              </a:prstGeom>
              <a:blipFill>
                <a:blip r:embed="rId2"/>
                <a:stretch>
                  <a:fillRect/>
                </a:stretch>
              </a:blipFill>
            </p:spPr>
            <p:txBody>
              <a:bodyPr/>
              <a:lstStyle/>
              <a:p>
                <a:r>
                  <a:rPr lang="fr-FR">
                    <a:noFill/>
                  </a:rPr>
                  <a:t> </a:t>
                </a:r>
              </a:p>
            </p:txBody>
          </p:sp>
        </mc:Fallback>
      </mc:AlternateContent>
      <p:sp>
        <p:nvSpPr>
          <p:cNvPr id="3" name="Espace réservé du pied de page 2"/>
          <p:cNvSpPr>
            <a:spLocks noGrp="1"/>
          </p:cNvSpPr>
          <p:nvPr>
            <p:ph type="ftr" sz="quarter" idx="11"/>
          </p:nvPr>
        </p:nvSpPr>
        <p:spPr/>
        <p:txBody>
          <a:bodyPr/>
          <a:lstStyle/>
          <a:p>
            <a:r>
              <a:rPr lang="en-US" smtClean="0"/>
              <a:t>Groupe référents mathématiques 42</a:t>
            </a:r>
            <a:endParaRPr lang="en-US"/>
          </a:p>
        </p:txBody>
      </p:sp>
    </p:spTree>
    <p:extLst>
      <p:ext uri="{BB962C8B-B14F-4D97-AF65-F5344CB8AC3E}">
        <p14:creationId xmlns:p14="http://schemas.microsoft.com/office/powerpoint/2010/main" val="3765523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2586037" y="81438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7831469" y="81438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6095999" y="81438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4331262" y="81438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pied de page 6"/>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99918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2586037" y="81438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4321507" y="2536723"/>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2566525" y="2567831"/>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4331262" y="81438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pied de page 6"/>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989839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2586037" y="81438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7831469" y="81438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4350774" y="2567831"/>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095999" y="429016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pied de page 6"/>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5119528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2586037" y="81438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7841224" y="4290167"/>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4321506" y="4336830"/>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4331262" y="2567831"/>
            <a:ext cx="1764737" cy="17223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pied de page 6"/>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1292765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3"/>
          <p:cNvSpPr>
            <a:spLocks noGrp="1"/>
          </p:cNvSpPr>
          <p:nvPr>
            <p:ph/>
          </p:nvPr>
        </p:nvSpPr>
        <p:spPr>
          <a:xfrm>
            <a:off x="471054" y="1781640"/>
            <a:ext cx="10452775" cy="4350960"/>
          </a:xfrm>
          <a:prstGeom prst="rect">
            <a:avLst/>
          </a:prstGeom>
          <a:noFill/>
          <a:ln w="0">
            <a:noFill/>
          </a:ln>
        </p:spPr>
        <p:txBody>
          <a:bodyPr lIns="91440" tIns="45720" rIns="91440" bIns="45720" anchor="t">
            <a:normAutofit fontScale="77500" lnSpcReduction="20000"/>
          </a:bodyPr>
          <a:lstStyle/>
          <a:p>
            <a:pPr>
              <a:spcBef>
                <a:spcPts val="1001"/>
              </a:spcBef>
              <a:buClr>
                <a:srgbClr val="000000"/>
              </a:buClr>
            </a:pPr>
            <a:r>
              <a:rPr lang="fr-FR" sz="2800" spc="-1" dirty="0">
                <a:solidFill>
                  <a:schemeClr val="dk1"/>
                </a:solidFill>
                <a:latin typeface="Calibri"/>
              </a:rPr>
              <a:t>Ressources pour les enseignants (à ne pas présenter aux élèves</a:t>
            </a:r>
            <a:r>
              <a:rPr lang="fr-FR" sz="2800" spc="-1" dirty="0" smtClean="0">
                <a:solidFill>
                  <a:schemeClr val="dk1"/>
                </a:solidFill>
                <a:latin typeface="Calibri"/>
              </a:rPr>
              <a:t>) : </a:t>
            </a:r>
            <a:endParaRPr lang="fr-FR" sz="2800" spc="-1" dirty="0">
              <a:solidFill>
                <a:schemeClr val="dk1"/>
              </a:solidFill>
              <a:latin typeface="Calibri"/>
            </a:endParaRPr>
          </a:p>
          <a:p>
            <a:pPr>
              <a:spcBef>
                <a:spcPts val="1001"/>
              </a:spcBef>
              <a:buClr>
                <a:srgbClr val="000000"/>
              </a:buClr>
            </a:pPr>
            <a:r>
              <a:rPr lang="fr-FR" sz="2800" b="1" dirty="0" smtClean="0"/>
              <a:t>Paul </a:t>
            </a:r>
            <a:r>
              <a:rPr lang="fr-FR" sz="2800" b="1" dirty="0"/>
              <a:t>Klee</a:t>
            </a:r>
            <a:r>
              <a:rPr lang="fr-FR" sz="2800" dirty="0"/>
              <a:t> (germano-suisse, </a:t>
            </a:r>
            <a:r>
              <a:rPr lang="fr-FR" sz="2800" dirty="0" smtClean="0"/>
              <a:t>1879 -1940), </a:t>
            </a:r>
            <a:r>
              <a:rPr lang="fr-FR" sz="2800" dirty="0"/>
              <a:t>artiste d’origine Suisse, est célèbre pour intégrer des techniques issues du cubisme, du surréalisme et de l’expressionnisme allemand dans ses </a:t>
            </a:r>
            <a:r>
              <a:rPr lang="fr-FR" sz="2800" dirty="0" smtClean="0"/>
              <a:t>peintures. </a:t>
            </a:r>
          </a:p>
          <a:p>
            <a:pPr>
              <a:spcBef>
                <a:spcPts val="1001"/>
              </a:spcBef>
              <a:buClr>
                <a:srgbClr val="000000"/>
              </a:buClr>
            </a:pPr>
            <a:r>
              <a:rPr lang="fr-FR" sz="2800" dirty="0" smtClean="0"/>
              <a:t>Klee </a:t>
            </a:r>
            <a:r>
              <a:rPr lang="fr-FR" sz="2800" dirty="0"/>
              <a:t>grandit dans une famille de musiciens, excellant dans sa jeunesse à la fois dans la musique et les arts visuels. Il étudie à l’Académie des Beaux-Arts de Munich. </a:t>
            </a:r>
            <a:r>
              <a:rPr lang="fr-FR" sz="2800" dirty="0" smtClean="0"/>
              <a:t>Il </a:t>
            </a:r>
            <a:r>
              <a:rPr lang="fr-FR" sz="2800" dirty="0"/>
              <a:t>s’initie au cubisme français, puis en 1914 il est fasciné par la lumière et la couleur du paysage lors d’un voyage en Tunisie, ce qui l’amène à se prendre de passion pour la théorie des couleurs et à l’explorer dans son travail. À la suite de ce voyage, Klee commence à peindre des œuvres abstraites, des blocs de couleurs deviennent les fondations de ses paysages</a:t>
            </a:r>
            <a:r>
              <a:rPr lang="fr-FR" sz="2800" dirty="0" smtClean="0"/>
              <a:t>.</a:t>
            </a:r>
          </a:p>
          <a:p>
            <a:pPr>
              <a:spcBef>
                <a:spcPts val="1001"/>
              </a:spcBef>
              <a:buClr>
                <a:srgbClr val="000000"/>
              </a:buClr>
            </a:pPr>
            <a:r>
              <a:rPr lang="fr-FR" sz="2800" dirty="0" smtClean="0"/>
              <a:t>En </a:t>
            </a:r>
            <a:r>
              <a:rPr lang="fr-FR" sz="2800" dirty="0"/>
              <a:t>1919, il commence à enseigner au Bauhaus, l’école révolutionnaire allemande. Klee continue à enseigner jusqu’à la fermeture du Bauhaus par le régime Nazi en 1933, et il est forcé de quitter l’Allemagne pour rejoindre la Suisse avec sa famille. La même année, il souffre de sclérodermie musculaire. Klee continue à peindre et, en raison de sa condition physique, utilise des coups de pinceaux larges et épais. Il meurt en 1940 après avoir réalisé plus de 9 000 œuvres de son vivant. </a:t>
            </a:r>
            <a:endParaRPr lang="fr-FR" sz="2800" b="0" strike="noStrike" spc="-1" dirty="0">
              <a:solidFill>
                <a:schemeClr val="dk1"/>
              </a:solidFill>
              <a:latin typeface="Calibri"/>
            </a:endParaRPr>
          </a:p>
        </p:txBody>
      </p:sp>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pied de page 2"/>
          <p:cNvSpPr>
            <a:spLocks noGrp="1"/>
          </p:cNvSpPr>
          <p:nvPr>
            <p:ph type="ftr" idx="17"/>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126618248"/>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de compositions pour 2 carrés oranges sur 12 carrés</a:t>
            </a:r>
            <a:endParaRPr lang="fr-FR" dirty="0"/>
          </a:p>
        </p:txBody>
      </p:sp>
      <mc:AlternateContent xmlns:mc="http://schemas.openxmlformats.org/markup-compatibility/2006" xmlns:a14="http://schemas.microsoft.com/office/drawing/2010/main">
        <mc:Choice Requires="a14">
          <p:sp>
            <p:nvSpPr>
              <p:cNvPr id="4" name="ZoneTexte 3"/>
              <p:cNvSpPr txBox="1"/>
              <p:nvPr/>
            </p:nvSpPr>
            <p:spPr>
              <a:xfrm>
                <a:off x="5357763" y="3015915"/>
                <a:ext cx="1475874" cy="101431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b="0" i="1" smtClean="0">
                              <a:latin typeface="Cambria Math" panose="02040503050406030204" pitchFamily="18" charset="0"/>
                            </a:rPr>
                            <m:t>2</m:t>
                          </m:r>
                        </m:num>
                        <m:den>
                          <m:r>
                            <a:rPr lang="fr-FR" sz="3200" b="0" i="1" smtClean="0">
                              <a:latin typeface="Cambria Math" panose="02040503050406030204" pitchFamily="18" charset="0"/>
                            </a:rPr>
                            <m:t>12</m:t>
                          </m:r>
                        </m:den>
                      </m:f>
                    </m:oMath>
                  </m:oMathPara>
                </a14:m>
                <a:endParaRPr lang="fr-FR" sz="3200" dirty="0"/>
              </a:p>
            </p:txBody>
          </p:sp>
        </mc:Choice>
        <mc:Fallback xmlns="">
          <p:sp>
            <p:nvSpPr>
              <p:cNvPr id="4" name="ZoneTexte 3"/>
              <p:cNvSpPr txBox="1">
                <a:spLocks noRot="1" noChangeAspect="1" noMove="1" noResize="1" noEditPoints="1" noAdjustHandles="1" noChangeArrowheads="1" noChangeShapeType="1" noTextEdit="1"/>
              </p:cNvSpPr>
              <p:nvPr/>
            </p:nvSpPr>
            <p:spPr>
              <a:xfrm>
                <a:off x="5357763" y="3015915"/>
                <a:ext cx="1475874" cy="1014317"/>
              </a:xfrm>
              <a:prstGeom prst="rect">
                <a:avLst/>
              </a:prstGeom>
              <a:blipFill>
                <a:blip r:embed="rId2"/>
                <a:stretch>
                  <a:fillRect/>
                </a:stretch>
              </a:blipFill>
            </p:spPr>
            <p:txBody>
              <a:bodyPr/>
              <a:lstStyle/>
              <a:p>
                <a:r>
                  <a:rPr lang="fr-FR">
                    <a:noFill/>
                  </a:rPr>
                  <a:t> </a:t>
                </a:r>
              </a:p>
            </p:txBody>
          </p:sp>
        </mc:Fallback>
      </mc:AlternateContent>
      <p:sp>
        <p:nvSpPr>
          <p:cNvPr id="3" name="Espace réservé du pied de page 2"/>
          <p:cNvSpPr>
            <a:spLocks noGrp="1"/>
          </p:cNvSpPr>
          <p:nvPr>
            <p:ph type="ftr" sz="quarter" idx="11"/>
          </p:nvPr>
        </p:nvSpPr>
        <p:spPr/>
        <p:txBody>
          <a:bodyPr/>
          <a:lstStyle/>
          <a:p>
            <a:r>
              <a:rPr lang="en-US" smtClean="0"/>
              <a:t>Groupe référents mathématiques 42</a:t>
            </a:r>
            <a:endParaRPr lang="en-US"/>
          </a:p>
        </p:txBody>
      </p:sp>
    </p:spTree>
    <p:extLst>
      <p:ext uri="{BB962C8B-B14F-4D97-AF65-F5344CB8AC3E}">
        <p14:creationId xmlns:p14="http://schemas.microsoft.com/office/powerpoint/2010/main" val="1862451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2586037" y="814387"/>
            <a:ext cx="1749989" cy="172233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6095999" y="2536723"/>
            <a:ext cx="1749989" cy="172233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pied de page 4"/>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1479188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2586037" y="814387"/>
            <a:ext cx="1749989" cy="172233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7855973" y="814387"/>
            <a:ext cx="1749989" cy="172233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pied de page 4"/>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563966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2586037" y="814387"/>
            <a:ext cx="1749989" cy="172233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4346010" y="814387"/>
            <a:ext cx="1749989" cy="172233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pied de page 4"/>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8042656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4346010" y="2567831"/>
            <a:ext cx="1749989" cy="172233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6095999" y="2567831"/>
            <a:ext cx="1749989" cy="172233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pied de page 4"/>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24300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Exemples de compositions pour 1 carrés jaune sur 12 carrés</a:t>
            </a:r>
            <a:endParaRPr lang="fr-FR" dirty="0"/>
          </a:p>
        </p:txBody>
      </p:sp>
      <mc:AlternateContent xmlns:mc="http://schemas.openxmlformats.org/markup-compatibility/2006" xmlns:a14="http://schemas.microsoft.com/office/drawing/2010/main">
        <mc:Choice Requires="a14">
          <p:sp>
            <p:nvSpPr>
              <p:cNvPr id="4" name="ZoneTexte 3"/>
              <p:cNvSpPr txBox="1"/>
              <p:nvPr/>
            </p:nvSpPr>
            <p:spPr>
              <a:xfrm>
                <a:off x="5357763" y="3015915"/>
                <a:ext cx="1475874" cy="101431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b="0" i="1" smtClean="0">
                              <a:latin typeface="Cambria Math" panose="02040503050406030204" pitchFamily="18" charset="0"/>
                            </a:rPr>
                            <m:t>1</m:t>
                          </m:r>
                        </m:num>
                        <m:den>
                          <m:r>
                            <a:rPr lang="fr-FR" sz="3200" b="0" i="1" smtClean="0">
                              <a:latin typeface="Cambria Math" panose="02040503050406030204" pitchFamily="18" charset="0"/>
                            </a:rPr>
                            <m:t>12</m:t>
                          </m:r>
                        </m:den>
                      </m:f>
                    </m:oMath>
                  </m:oMathPara>
                </a14:m>
                <a:endParaRPr lang="fr-FR" sz="3200" dirty="0"/>
              </a:p>
            </p:txBody>
          </p:sp>
        </mc:Choice>
        <mc:Fallback xmlns="">
          <p:sp>
            <p:nvSpPr>
              <p:cNvPr id="4" name="ZoneTexte 3"/>
              <p:cNvSpPr txBox="1">
                <a:spLocks noRot="1" noChangeAspect="1" noMove="1" noResize="1" noEditPoints="1" noAdjustHandles="1" noChangeArrowheads="1" noChangeShapeType="1" noTextEdit="1"/>
              </p:cNvSpPr>
              <p:nvPr/>
            </p:nvSpPr>
            <p:spPr>
              <a:xfrm>
                <a:off x="5357763" y="3015915"/>
                <a:ext cx="1475874" cy="1014317"/>
              </a:xfrm>
              <a:prstGeom prst="rect">
                <a:avLst/>
              </a:prstGeom>
              <a:blipFill>
                <a:blip r:embed="rId2"/>
                <a:stretch>
                  <a:fillRect/>
                </a:stretch>
              </a:blipFill>
            </p:spPr>
            <p:txBody>
              <a:bodyPr/>
              <a:lstStyle/>
              <a:p>
                <a:r>
                  <a:rPr lang="fr-FR">
                    <a:noFill/>
                  </a:rPr>
                  <a:t> </a:t>
                </a:r>
              </a:p>
            </p:txBody>
          </p:sp>
        </mc:Fallback>
      </mc:AlternateContent>
      <p:sp>
        <p:nvSpPr>
          <p:cNvPr id="3" name="Espace réservé du pied de page 2"/>
          <p:cNvSpPr>
            <a:spLocks noGrp="1"/>
          </p:cNvSpPr>
          <p:nvPr>
            <p:ph type="ftr" sz="quarter" idx="11"/>
          </p:nvPr>
        </p:nvSpPr>
        <p:spPr/>
        <p:txBody>
          <a:bodyPr/>
          <a:lstStyle/>
          <a:p>
            <a:r>
              <a:rPr lang="en-US" smtClean="0"/>
              <a:t>Groupe référents mathématiques 42</a:t>
            </a:r>
            <a:endParaRPr lang="en-US"/>
          </a:p>
        </p:txBody>
      </p:sp>
    </p:spTree>
    <p:extLst>
      <p:ext uri="{BB962C8B-B14F-4D97-AF65-F5344CB8AC3E}">
        <p14:creationId xmlns:p14="http://schemas.microsoft.com/office/powerpoint/2010/main" val="1185369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2586037" y="814387"/>
            <a:ext cx="1713008" cy="169680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pied de page 3"/>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16074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6095999" y="2580598"/>
            <a:ext cx="1713008" cy="169680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pied de page 3"/>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42419608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4382991" y="4346811"/>
            <a:ext cx="1713008" cy="169680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pied de page 3"/>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183568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037" y="814387"/>
            <a:ext cx="7019925" cy="5229225"/>
          </a:xfrm>
          <a:prstGeom prst="rect">
            <a:avLst/>
          </a:prstGeom>
        </p:spPr>
      </p:pic>
      <p:sp>
        <p:nvSpPr>
          <p:cNvPr id="3" name="Rectangle 2"/>
          <p:cNvSpPr/>
          <p:nvPr/>
        </p:nvSpPr>
        <p:spPr>
          <a:xfrm>
            <a:off x="7892954" y="2580598"/>
            <a:ext cx="1713008" cy="169680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pied de page 3"/>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470340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5400" spc="-1" dirty="0">
                <a:solidFill>
                  <a:srgbClr val="92D050"/>
                </a:solidFill>
                <a:latin typeface="+mn-lt"/>
              </a:rPr>
              <a:t>JOUR 1</a:t>
            </a:r>
            <a:r>
              <a:rPr sz="4400" dirty="0"/>
              <a:t/>
            </a:r>
            <a:br>
              <a:rPr sz="4400" dirty="0"/>
            </a:br>
            <a:endParaRPr lang="fr-FR" sz="4400" b="0" strike="noStrike" spc="-1" dirty="0">
              <a:solidFill>
                <a:schemeClr val="dk1"/>
              </a:solidFill>
              <a:latin typeface="Calibri"/>
            </a:endParaRPr>
          </a:p>
        </p:txBody>
      </p:sp>
      <p:sp>
        <p:nvSpPr>
          <p:cNvPr id="6" name="Rectangle 2"/>
          <p:cNvSpPr/>
          <p:nvPr/>
        </p:nvSpPr>
        <p:spPr>
          <a:xfrm>
            <a:off x="1018260" y="1900456"/>
            <a:ext cx="10154880" cy="2940480"/>
          </a:xfrm>
          <a:prstGeom prst="rect">
            <a:avLst/>
          </a:prstGeom>
          <a:solidFill>
            <a:schemeClr val="accent6">
              <a:lumMod val="60000"/>
              <a:lumOff val="4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lvl="0"/>
            <a:r>
              <a:rPr lang="fr-FR" sz="2400" b="1" u="sng" dirty="0" smtClean="0"/>
              <a:t>Objectifs</a:t>
            </a:r>
            <a:r>
              <a:rPr lang="fr-FR" b="1" dirty="0" smtClean="0"/>
              <a:t> : </a:t>
            </a:r>
          </a:p>
          <a:p>
            <a:pPr lvl="0"/>
            <a:endParaRPr lang="fr-FR" sz="2400" b="1" dirty="0" smtClean="0"/>
          </a:p>
          <a:p>
            <a:pPr lvl="0"/>
            <a:r>
              <a:rPr lang="fr-FR" sz="2400" b="1" dirty="0" smtClean="0"/>
              <a:t>Observer et analyser </a:t>
            </a:r>
            <a:r>
              <a:rPr lang="fr-FR" sz="2400" b="1" dirty="0" smtClean="0"/>
              <a:t>l’égalité de surface</a:t>
            </a:r>
          </a:p>
          <a:p>
            <a:pPr lvl="0"/>
            <a:r>
              <a:rPr lang="fr-FR" sz="2400" b="1" dirty="0" smtClean="0"/>
              <a:t>Notion de conservation des quantités (autant que)</a:t>
            </a:r>
            <a:endParaRPr lang="fr-FR" sz="2400" b="1" dirty="0"/>
          </a:p>
          <a:p>
            <a:pPr lvl="0"/>
            <a:endParaRPr lang="fr-FR" sz="2400" dirty="0"/>
          </a:p>
        </p:txBody>
      </p:sp>
      <p:sp>
        <p:nvSpPr>
          <p:cNvPr id="2" name="Espace réservé du pied de page 1"/>
          <p:cNvSpPr>
            <a:spLocks noGrp="1"/>
          </p:cNvSpPr>
          <p:nvPr>
            <p:ph type="ftr" idx="17"/>
          </p:nvPr>
        </p:nvSpPr>
        <p:spPr/>
        <p:txBody>
          <a:bodyPr/>
          <a:lstStyle/>
          <a:p>
            <a:r>
              <a:rPr lang="fr-FR" smtClean="0"/>
              <a:t>Groupe référents mathématiques 42</a:t>
            </a:r>
            <a:endParaRPr lang="fr-F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Equivalences</a:t>
            </a:r>
            <a:endParaRPr lang="fr-FR" dirty="0"/>
          </a:p>
        </p:txBody>
      </p:sp>
      <mc:AlternateContent xmlns:mc="http://schemas.openxmlformats.org/markup-compatibility/2006" xmlns:a14="http://schemas.microsoft.com/office/drawing/2010/main">
        <mc:Choice Requires="a14">
          <p:sp>
            <p:nvSpPr>
              <p:cNvPr id="4" name="ZoneTexte 3"/>
              <p:cNvSpPr txBox="1"/>
              <p:nvPr/>
            </p:nvSpPr>
            <p:spPr>
              <a:xfrm>
                <a:off x="6852012" y="3805748"/>
                <a:ext cx="1475874" cy="8989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2800" i="1" smtClean="0">
                              <a:latin typeface="Cambria Math" panose="02040503050406030204" pitchFamily="18" charset="0"/>
                            </a:rPr>
                          </m:ctrlPr>
                        </m:fPr>
                        <m:num>
                          <m:r>
                            <a:rPr lang="fr-FR" sz="2800" b="0" i="1" smtClean="0">
                              <a:latin typeface="Cambria Math" panose="02040503050406030204" pitchFamily="18" charset="0"/>
                            </a:rPr>
                            <m:t>6</m:t>
                          </m:r>
                        </m:num>
                        <m:den>
                          <m:r>
                            <a:rPr lang="fr-FR" sz="2800" b="0" i="1" smtClean="0">
                              <a:latin typeface="Cambria Math" panose="02040503050406030204" pitchFamily="18" charset="0"/>
                            </a:rPr>
                            <m:t>12</m:t>
                          </m:r>
                        </m:den>
                      </m:f>
                    </m:oMath>
                  </m:oMathPara>
                </a14:m>
                <a:endParaRPr lang="fr-FR" sz="2800" dirty="0"/>
              </a:p>
            </p:txBody>
          </p:sp>
        </mc:Choice>
        <mc:Fallback xmlns="">
          <p:sp>
            <p:nvSpPr>
              <p:cNvPr id="4" name="ZoneTexte 3"/>
              <p:cNvSpPr txBox="1">
                <a:spLocks noRot="1" noChangeAspect="1" noMove="1" noResize="1" noEditPoints="1" noAdjustHandles="1" noChangeArrowheads="1" noChangeShapeType="1" noTextEdit="1"/>
              </p:cNvSpPr>
              <p:nvPr/>
            </p:nvSpPr>
            <p:spPr>
              <a:xfrm>
                <a:off x="6852012" y="3805748"/>
                <a:ext cx="1475874" cy="898964"/>
              </a:xfrm>
              <a:prstGeom prst="rect">
                <a:avLst/>
              </a:prstGeom>
              <a:blipFill>
                <a:blip r:embed="rId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p:cNvSpPr txBox="1"/>
              <p:nvPr/>
            </p:nvSpPr>
            <p:spPr>
              <a:xfrm>
                <a:off x="8327886" y="3805748"/>
                <a:ext cx="1475874" cy="8989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2800" i="1" smtClean="0">
                              <a:latin typeface="Cambria Math" panose="02040503050406030204" pitchFamily="18" charset="0"/>
                            </a:rPr>
                          </m:ctrlPr>
                        </m:fPr>
                        <m:num>
                          <m:r>
                            <a:rPr lang="fr-FR" sz="2800" i="1">
                              <a:latin typeface="Cambria Math" panose="02040503050406030204" pitchFamily="18" charset="0"/>
                            </a:rPr>
                            <m:t>1</m:t>
                          </m:r>
                        </m:num>
                        <m:den>
                          <m:r>
                            <a:rPr lang="fr-FR" sz="2800" b="0" i="1" smtClean="0">
                              <a:latin typeface="Cambria Math" panose="02040503050406030204" pitchFamily="18" charset="0"/>
                            </a:rPr>
                            <m:t>2</m:t>
                          </m:r>
                        </m:den>
                      </m:f>
                    </m:oMath>
                  </m:oMathPara>
                </a14:m>
                <a:endParaRPr lang="fr-FR" sz="2800" dirty="0"/>
              </a:p>
            </p:txBody>
          </p:sp>
        </mc:Choice>
        <mc:Fallback xmlns="">
          <p:sp>
            <p:nvSpPr>
              <p:cNvPr id="5" name="ZoneTexte 4"/>
              <p:cNvSpPr txBox="1">
                <a:spLocks noRot="1" noChangeAspect="1" noMove="1" noResize="1" noEditPoints="1" noAdjustHandles="1" noChangeArrowheads="1" noChangeShapeType="1" noTextEdit="1"/>
              </p:cNvSpPr>
              <p:nvPr/>
            </p:nvSpPr>
            <p:spPr>
              <a:xfrm>
                <a:off x="8327886" y="3805748"/>
                <a:ext cx="1475874" cy="898964"/>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661860" y="1712550"/>
                <a:ext cx="946484" cy="898964"/>
              </a:xfrm>
              <a:prstGeom prst="rect">
                <a:avLst/>
              </a:prstGeom>
            </p:spPr>
            <p:txBody>
              <a:bodyPr wrap="square">
                <a:spAutoFit/>
              </a:bodyPr>
              <a:lstStyle/>
              <a:p>
                <a:pPr>
                  <a:spcAft>
                    <a:spcPts val="0"/>
                  </a:spcAft>
                </a:pPr>
                <a14:m>
                  <m:oMathPara xmlns:m="http://schemas.openxmlformats.org/officeDocument/2006/math">
                    <m:oMathParaPr>
                      <m:jc m:val="centerGroup"/>
                    </m:oMathParaPr>
                    <m:oMath xmlns:m="http://schemas.openxmlformats.org/officeDocument/2006/math">
                      <m:f>
                        <m:fPr>
                          <m:ctrlPr>
                            <a:rPr lang="fr-FR" sz="2800" i="1">
                              <a:latin typeface="Cambria Math" panose="02040503050406030204" pitchFamily="18" charset="0"/>
                            </a:rPr>
                          </m:ctrlPr>
                        </m:fPr>
                        <m:num>
                          <m:r>
                            <a:rPr lang="fr-FR" sz="2800">
                              <a:latin typeface="Cambria Math" panose="02040503050406030204" pitchFamily="18" charset="0"/>
                            </a:rPr>
                            <m:t>2</m:t>
                          </m:r>
                        </m:num>
                        <m:den>
                          <m:r>
                            <a:rPr lang="fr-FR" sz="2800">
                              <a:latin typeface="Cambria Math" panose="02040503050406030204" pitchFamily="18" charset="0"/>
                            </a:rPr>
                            <m:t>12</m:t>
                          </m:r>
                        </m:den>
                      </m:f>
                    </m:oMath>
                  </m:oMathPara>
                </a14:m>
                <a:endParaRPr lang="fr-FR" sz="2800" dirty="0"/>
              </a:p>
            </p:txBody>
          </p:sp>
        </mc:Choice>
        <mc:Fallback xmlns="">
          <p:sp>
            <p:nvSpPr>
              <p:cNvPr id="6" name="Rectangle 5"/>
              <p:cNvSpPr>
                <a:spLocks noRot="1" noChangeAspect="1" noMove="1" noResize="1" noEditPoints="1" noAdjustHandles="1" noChangeArrowheads="1" noChangeShapeType="1" noTextEdit="1"/>
              </p:cNvSpPr>
              <p:nvPr/>
            </p:nvSpPr>
            <p:spPr>
              <a:xfrm>
                <a:off x="1661860" y="1712550"/>
                <a:ext cx="946484" cy="898964"/>
              </a:xfrm>
              <a:prstGeom prst="rect">
                <a:avLst/>
              </a:prstGeom>
              <a:blipFill>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163378" y="1711652"/>
                <a:ext cx="465192" cy="9017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sz="2800" i="1">
                              <a:latin typeface="Cambria Math" panose="02040503050406030204" pitchFamily="18" charset="0"/>
                            </a:rPr>
                          </m:ctrlPr>
                        </m:fPr>
                        <m:num>
                          <m:r>
                            <a:rPr lang="fr-FR" sz="2800">
                              <a:latin typeface="Cambria Math" panose="02040503050406030204" pitchFamily="18" charset="0"/>
                            </a:rPr>
                            <m:t>1</m:t>
                          </m:r>
                        </m:num>
                        <m:den>
                          <m:r>
                            <a:rPr lang="fr-FR" sz="2800">
                              <a:latin typeface="Cambria Math" panose="02040503050406030204" pitchFamily="18" charset="0"/>
                            </a:rPr>
                            <m:t>6</m:t>
                          </m:r>
                        </m:den>
                      </m:f>
                    </m:oMath>
                  </m:oMathPara>
                </a14:m>
                <a:endParaRPr lang="fr-FR" sz="2800" dirty="0"/>
              </a:p>
            </p:txBody>
          </p:sp>
        </mc:Choice>
        <mc:Fallback xmlns="">
          <p:sp>
            <p:nvSpPr>
              <p:cNvPr id="7" name="Rectangle 6"/>
              <p:cNvSpPr>
                <a:spLocks noRot="1" noChangeAspect="1" noMove="1" noResize="1" noEditPoints="1" noAdjustHandles="1" noChangeArrowheads="1" noChangeShapeType="1" noTextEdit="1"/>
              </p:cNvSpPr>
              <p:nvPr/>
            </p:nvSpPr>
            <p:spPr>
              <a:xfrm>
                <a:off x="3163378" y="1711652"/>
                <a:ext cx="465192" cy="901785"/>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778046" y="3819652"/>
                <a:ext cx="663964" cy="8974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sz="2800" i="1">
                              <a:latin typeface="Cambria Math" panose="02040503050406030204" pitchFamily="18" charset="0"/>
                            </a:rPr>
                          </m:ctrlPr>
                        </m:fPr>
                        <m:num>
                          <m:r>
                            <a:rPr lang="fr-FR" sz="2800">
                              <a:latin typeface="Cambria Math" panose="02040503050406030204" pitchFamily="18" charset="0"/>
                            </a:rPr>
                            <m:t>4</m:t>
                          </m:r>
                        </m:num>
                        <m:den>
                          <m:r>
                            <a:rPr lang="fr-FR" sz="2800">
                              <a:latin typeface="Cambria Math" panose="02040503050406030204" pitchFamily="18" charset="0"/>
                            </a:rPr>
                            <m:t>12</m:t>
                          </m:r>
                        </m:den>
                      </m:f>
                    </m:oMath>
                  </m:oMathPara>
                </a14:m>
                <a:endParaRPr lang="fr-FR" sz="2800" dirty="0"/>
              </a:p>
            </p:txBody>
          </p:sp>
        </mc:Choice>
        <mc:Fallback xmlns="">
          <p:sp>
            <p:nvSpPr>
              <p:cNvPr id="8" name="Rectangle 7"/>
              <p:cNvSpPr>
                <a:spLocks noRot="1" noChangeAspect="1" noMove="1" noResize="1" noEditPoints="1" noAdjustHandles="1" noChangeArrowheads="1" noChangeShapeType="1" noTextEdit="1"/>
              </p:cNvSpPr>
              <p:nvPr/>
            </p:nvSpPr>
            <p:spPr>
              <a:xfrm>
                <a:off x="1778046" y="3819652"/>
                <a:ext cx="663964" cy="897425"/>
              </a:xfrm>
              <a:prstGeom prst="rect">
                <a:avLst/>
              </a:prstGeom>
              <a:blipFill>
                <a:blip r:embed="rId6"/>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3156910" y="3815292"/>
                <a:ext cx="465192" cy="9017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sz="2800" i="1">
                              <a:latin typeface="Cambria Math" panose="02040503050406030204" pitchFamily="18" charset="0"/>
                            </a:rPr>
                          </m:ctrlPr>
                        </m:fPr>
                        <m:num>
                          <m:r>
                            <a:rPr lang="fr-FR" sz="2800">
                              <a:latin typeface="Cambria Math" panose="02040503050406030204" pitchFamily="18" charset="0"/>
                            </a:rPr>
                            <m:t>1</m:t>
                          </m:r>
                        </m:num>
                        <m:den>
                          <m:r>
                            <a:rPr lang="fr-FR" sz="2800">
                              <a:latin typeface="Cambria Math" panose="02040503050406030204" pitchFamily="18" charset="0"/>
                            </a:rPr>
                            <m:t>3</m:t>
                          </m:r>
                        </m:den>
                      </m:f>
                    </m:oMath>
                  </m:oMathPara>
                </a14:m>
                <a:endParaRPr lang="fr-FR" sz="2800" dirty="0"/>
              </a:p>
            </p:txBody>
          </p:sp>
        </mc:Choice>
        <mc:Fallback xmlns="">
          <p:sp>
            <p:nvSpPr>
              <p:cNvPr id="9" name="Rectangle 8"/>
              <p:cNvSpPr>
                <a:spLocks noRot="1" noChangeAspect="1" noMove="1" noResize="1" noEditPoints="1" noAdjustHandles="1" noChangeArrowheads="1" noChangeShapeType="1" noTextEdit="1"/>
              </p:cNvSpPr>
              <p:nvPr/>
            </p:nvSpPr>
            <p:spPr>
              <a:xfrm>
                <a:off x="3156910" y="3815292"/>
                <a:ext cx="465192" cy="901785"/>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8828310" y="1635912"/>
                <a:ext cx="465192" cy="8989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sz="2800" i="1">
                              <a:latin typeface="Cambria Math" panose="02040503050406030204" pitchFamily="18" charset="0"/>
                            </a:rPr>
                          </m:ctrlPr>
                        </m:fPr>
                        <m:num>
                          <m:r>
                            <a:rPr lang="fr-FR" sz="2800">
                              <a:latin typeface="Cambria Math" panose="02040503050406030204" pitchFamily="18" charset="0"/>
                            </a:rPr>
                            <m:t>1</m:t>
                          </m:r>
                        </m:num>
                        <m:den>
                          <m:r>
                            <a:rPr lang="fr-FR" sz="2800">
                              <a:latin typeface="Cambria Math" panose="02040503050406030204" pitchFamily="18" charset="0"/>
                            </a:rPr>
                            <m:t>4</m:t>
                          </m:r>
                        </m:den>
                      </m:f>
                    </m:oMath>
                  </m:oMathPara>
                </a14:m>
                <a:endParaRPr lang="fr-FR" sz="2800" dirty="0"/>
              </a:p>
            </p:txBody>
          </p:sp>
        </mc:Choice>
        <mc:Fallback xmlns="">
          <p:sp>
            <p:nvSpPr>
              <p:cNvPr id="10" name="Rectangle 9"/>
              <p:cNvSpPr>
                <a:spLocks noRot="1" noChangeAspect="1" noMove="1" noResize="1" noEditPoints="1" noAdjustHandles="1" noChangeArrowheads="1" noChangeShapeType="1" noTextEdit="1"/>
              </p:cNvSpPr>
              <p:nvPr/>
            </p:nvSpPr>
            <p:spPr>
              <a:xfrm>
                <a:off x="8828310" y="1635912"/>
                <a:ext cx="465192" cy="898964"/>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7077172" y="1639692"/>
                <a:ext cx="663964" cy="8989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sz="2800" i="1">
                              <a:latin typeface="Cambria Math" panose="02040503050406030204" pitchFamily="18" charset="0"/>
                            </a:rPr>
                          </m:ctrlPr>
                        </m:fPr>
                        <m:num>
                          <m:r>
                            <a:rPr lang="fr-FR" sz="2800">
                              <a:latin typeface="Cambria Math" panose="02040503050406030204" pitchFamily="18" charset="0"/>
                            </a:rPr>
                            <m:t>3</m:t>
                          </m:r>
                        </m:num>
                        <m:den>
                          <m:r>
                            <a:rPr lang="fr-FR" sz="2800">
                              <a:latin typeface="Cambria Math" panose="02040503050406030204" pitchFamily="18" charset="0"/>
                            </a:rPr>
                            <m:t>12</m:t>
                          </m:r>
                        </m:den>
                      </m:f>
                    </m:oMath>
                  </m:oMathPara>
                </a14:m>
                <a:endParaRPr lang="fr-FR" sz="2800" dirty="0"/>
              </a:p>
            </p:txBody>
          </p:sp>
        </mc:Choice>
        <mc:Fallback xmlns="">
          <p:sp>
            <p:nvSpPr>
              <p:cNvPr id="11" name="Rectangle 10"/>
              <p:cNvSpPr>
                <a:spLocks noRot="1" noChangeAspect="1" noMove="1" noResize="1" noEditPoints="1" noAdjustHandles="1" noChangeArrowheads="1" noChangeShapeType="1" noTextEdit="1"/>
              </p:cNvSpPr>
              <p:nvPr/>
            </p:nvSpPr>
            <p:spPr>
              <a:xfrm>
                <a:off x="7077172" y="1639692"/>
                <a:ext cx="663964" cy="898964"/>
              </a:xfrm>
              <a:prstGeom prst="rect">
                <a:avLst/>
              </a:prstGeom>
              <a:blipFill>
                <a:blip r:embed="rId9"/>
                <a:stretch>
                  <a:fillRect/>
                </a:stretch>
              </a:blipFill>
            </p:spPr>
            <p:txBody>
              <a:bodyPr/>
              <a:lstStyle/>
              <a:p>
                <a:r>
                  <a:rPr lang="fr-FR">
                    <a:noFill/>
                  </a:rPr>
                  <a:t> </a:t>
                </a:r>
              </a:p>
            </p:txBody>
          </p:sp>
        </mc:Fallback>
      </mc:AlternateContent>
      <p:sp>
        <p:nvSpPr>
          <p:cNvPr id="12" name="ZoneTexte 11"/>
          <p:cNvSpPr txBox="1"/>
          <p:nvPr/>
        </p:nvSpPr>
        <p:spPr>
          <a:xfrm>
            <a:off x="2608344" y="1933057"/>
            <a:ext cx="364202" cy="523220"/>
          </a:xfrm>
          <a:prstGeom prst="rect">
            <a:avLst/>
          </a:prstGeom>
          <a:noFill/>
        </p:spPr>
        <p:txBody>
          <a:bodyPr wrap="none" rtlCol="0">
            <a:spAutoFit/>
          </a:bodyPr>
          <a:lstStyle/>
          <a:p>
            <a:r>
              <a:rPr lang="fr-FR" sz="2800" dirty="0" smtClean="0"/>
              <a:t>=</a:t>
            </a:r>
            <a:endParaRPr lang="fr-FR" sz="2800" dirty="0"/>
          </a:p>
        </p:txBody>
      </p:sp>
      <p:sp>
        <p:nvSpPr>
          <p:cNvPr id="14" name="ZoneTexte 13"/>
          <p:cNvSpPr txBox="1"/>
          <p:nvPr/>
        </p:nvSpPr>
        <p:spPr>
          <a:xfrm>
            <a:off x="8145785" y="4017805"/>
            <a:ext cx="364202" cy="523220"/>
          </a:xfrm>
          <a:prstGeom prst="rect">
            <a:avLst/>
          </a:prstGeom>
          <a:noFill/>
        </p:spPr>
        <p:txBody>
          <a:bodyPr wrap="none" rtlCol="0">
            <a:spAutoFit/>
          </a:bodyPr>
          <a:lstStyle/>
          <a:p>
            <a:r>
              <a:rPr lang="fr-FR" sz="2800" dirty="0" smtClean="0"/>
              <a:t>=</a:t>
            </a:r>
            <a:endParaRPr lang="fr-FR" sz="2800" dirty="0"/>
          </a:p>
        </p:txBody>
      </p:sp>
      <p:sp>
        <p:nvSpPr>
          <p:cNvPr id="15" name="ZoneTexte 14"/>
          <p:cNvSpPr txBox="1"/>
          <p:nvPr/>
        </p:nvSpPr>
        <p:spPr>
          <a:xfrm>
            <a:off x="8097398" y="1900422"/>
            <a:ext cx="364202" cy="523220"/>
          </a:xfrm>
          <a:prstGeom prst="rect">
            <a:avLst/>
          </a:prstGeom>
          <a:noFill/>
        </p:spPr>
        <p:txBody>
          <a:bodyPr wrap="none" rtlCol="0">
            <a:spAutoFit/>
          </a:bodyPr>
          <a:lstStyle/>
          <a:p>
            <a:r>
              <a:rPr lang="fr-FR" sz="2800" dirty="0" smtClean="0"/>
              <a:t>=</a:t>
            </a:r>
            <a:endParaRPr lang="fr-FR" sz="2800" dirty="0"/>
          </a:p>
        </p:txBody>
      </p:sp>
      <p:sp>
        <p:nvSpPr>
          <p:cNvPr id="16" name="ZoneTexte 15"/>
          <p:cNvSpPr txBox="1"/>
          <p:nvPr/>
        </p:nvSpPr>
        <p:spPr>
          <a:xfrm>
            <a:off x="2605079" y="4004574"/>
            <a:ext cx="364202" cy="523220"/>
          </a:xfrm>
          <a:prstGeom prst="rect">
            <a:avLst/>
          </a:prstGeom>
          <a:noFill/>
        </p:spPr>
        <p:txBody>
          <a:bodyPr wrap="none" rtlCol="0">
            <a:spAutoFit/>
          </a:bodyPr>
          <a:lstStyle/>
          <a:p>
            <a:r>
              <a:rPr lang="fr-FR" sz="2800" dirty="0" smtClean="0"/>
              <a:t>=</a:t>
            </a:r>
            <a:endParaRPr lang="fr-FR" sz="2800" dirty="0"/>
          </a:p>
        </p:txBody>
      </p:sp>
      <p:sp>
        <p:nvSpPr>
          <p:cNvPr id="3" name="Espace réservé du pied de page 2"/>
          <p:cNvSpPr>
            <a:spLocks noGrp="1"/>
          </p:cNvSpPr>
          <p:nvPr>
            <p:ph type="ftr" sz="quarter" idx="11"/>
          </p:nvPr>
        </p:nvSpPr>
        <p:spPr/>
        <p:txBody>
          <a:bodyPr/>
          <a:lstStyle/>
          <a:p>
            <a:r>
              <a:rPr lang="en-US" smtClean="0"/>
              <a:t>Groupe référents mathématiques 42</a:t>
            </a:r>
            <a:endParaRPr lang="en-US"/>
          </a:p>
        </p:txBody>
      </p:sp>
    </p:spTree>
    <p:extLst>
      <p:ext uri="{BB962C8B-B14F-4D97-AF65-F5344CB8AC3E}">
        <p14:creationId xmlns:p14="http://schemas.microsoft.com/office/powerpoint/2010/main" val="4162411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469" y="1373374"/>
            <a:ext cx="4023310" cy="2997011"/>
          </a:xfrm>
          <a:prstGeom prst="rect">
            <a:avLst/>
          </a:prstGeom>
        </p:spPr>
      </p:pic>
      <p:sp>
        <p:nvSpPr>
          <p:cNvPr id="6" name="Rectangle 5"/>
          <p:cNvSpPr/>
          <p:nvPr/>
        </p:nvSpPr>
        <p:spPr>
          <a:xfrm>
            <a:off x="1073469" y="1391547"/>
            <a:ext cx="2038699" cy="297883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6102" y="1391547"/>
            <a:ext cx="3998912" cy="2978837"/>
          </a:xfrm>
          <a:prstGeom prst="rect">
            <a:avLst/>
          </a:prstGeom>
        </p:spPr>
      </p:pic>
      <p:sp>
        <p:nvSpPr>
          <p:cNvPr id="10" name="Rectangle 9"/>
          <p:cNvSpPr/>
          <p:nvPr/>
        </p:nvSpPr>
        <p:spPr>
          <a:xfrm>
            <a:off x="6886103" y="1391547"/>
            <a:ext cx="958486" cy="297883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1" name="ZoneTexte 10"/>
              <p:cNvSpPr txBox="1"/>
              <p:nvPr/>
            </p:nvSpPr>
            <p:spPr>
              <a:xfrm>
                <a:off x="2347187" y="4716379"/>
                <a:ext cx="1475874" cy="101752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i="1">
                              <a:latin typeface="Cambria Math" panose="02040503050406030204" pitchFamily="18" charset="0"/>
                            </a:rPr>
                            <m:t>1</m:t>
                          </m:r>
                        </m:num>
                        <m:den>
                          <m:r>
                            <a:rPr lang="fr-FR" sz="3200" b="0" i="1" smtClean="0">
                              <a:latin typeface="Cambria Math" panose="02040503050406030204" pitchFamily="18" charset="0"/>
                            </a:rPr>
                            <m:t>2</m:t>
                          </m:r>
                        </m:den>
                      </m:f>
                    </m:oMath>
                  </m:oMathPara>
                </a14:m>
                <a:endParaRPr lang="fr-FR" sz="3200" dirty="0"/>
              </a:p>
            </p:txBody>
          </p:sp>
        </mc:Choice>
        <mc:Fallback xmlns="">
          <p:sp>
            <p:nvSpPr>
              <p:cNvPr id="11" name="ZoneTexte 10"/>
              <p:cNvSpPr txBox="1">
                <a:spLocks noRot="1" noChangeAspect="1" noMove="1" noResize="1" noEditPoints="1" noAdjustHandles="1" noChangeArrowheads="1" noChangeShapeType="1" noTextEdit="1"/>
              </p:cNvSpPr>
              <p:nvPr/>
            </p:nvSpPr>
            <p:spPr>
              <a:xfrm>
                <a:off x="2347187" y="4716379"/>
                <a:ext cx="1475874" cy="1017523"/>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8290787" y="4716378"/>
                <a:ext cx="1475874" cy="101752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i="1">
                              <a:latin typeface="Cambria Math" panose="02040503050406030204" pitchFamily="18" charset="0"/>
                            </a:rPr>
                            <m:t>1</m:t>
                          </m:r>
                        </m:num>
                        <m:den>
                          <m:r>
                            <a:rPr lang="fr-FR" sz="3200" b="0" i="1" smtClean="0">
                              <a:latin typeface="Cambria Math" panose="02040503050406030204" pitchFamily="18" charset="0"/>
                            </a:rPr>
                            <m:t>4</m:t>
                          </m:r>
                        </m:den>
                      </m:f>
                    </m:oMath>
                  </m:oMathPara>
                </a14:m>
                <a:endParaRPr lang="fr-FR" sz="3200" dirty="0"/>
              </a:p>
            </p:txBody>
          </p:sp>
        </mc:Choice>
        <mc:Fallback xmlns="">
          <p:sp>
            <p:nvSpPr>
              <p:cNvPr id="12" name="ZoneTexte 11"/>
              <p:cNvSpPr txBox="1">
                <a:spLocks noRot="1" noChangeAspect="1" noMove="1" noResize="1" noEditPoints="1" noAdjustHandles="1" noChangeArrowheads="1" noChangeShapeType="1" noTextEdit="1"/>
              </p:cNvSpPr>
              <p:nvPr/>
            </p:nvSpPr>
            <p:spPr>
              <a:xfrm>
                <a:off x="8290787" y="4716378"/>
                <a:ext cx="1475874" cy="1017523"/>
              </a:xfrm>
              <a:prstGeom prst="rect">
                <a:avLst/>
              </a:prstGeom>
              <a:blipFill>
                <a:blip r:embed="rId4"/>
                <a:stretch>
                  <a:fillRect/>
                </a:stretch>
              </a:blipFill>
            </p:spPr>
            <p:txBody>
              <a:bodyPr/>
              <a:lstStyle/>
              <a:p>
                <a:r>
                  <a:rPr lang="fr-FR">
                    <a:noFill/>
                  </a:rPr>
                  <a:t> </a:t>
                </a:r>
              </a:p>
            </p:txBody>
          </p:sp>
        </mc:Fallback>
      </mc:AlternateContent>
      <p:sp>
        <p:nvSpPr>
          <p:cNvPr id="13" name="ZoneTexte 12"/>
          <p:cNvSpPr txBox="1"/>
          <p:nvPr/>
        </p:nvSpPr>
        <p:spPr>
          <a:xfrm>
            <a:off x="4601585" y="4932751"/>
            <a:ext cx="3243004" cy="584775"/>
          </a:xfrm>
          <a:prstGeom prst="rect">
            <a:avLst/>
          </a:prstGeom>
          <a:noFill/>
        </p:spPr>
        <p:txBody>
          <a:bodyPr wrap="none" rtlCol="0">
            <a:spAutoFit/>
          </a:bodyPr>
          <a:lstStyle/>
          <a:p>
            <a:r>
              <a:rPr lang="fr-FR" sz="3200" dirty="0"/>
              <a:t>e</a:t>
            </a:r>
            <a:r>
              <a:rPr lang="fr-FR" sz="3200" dirty="0" smtClean="0"/>
              <a:t>st plus grand que</a:t>
            </a:r>
            <a:endParaRPr lang="fr-FR" sz="3200" dirty="0"/>
          </a:p>
        </p:txBody>
      </p:sp>
      <p:sp>
        <p:nvSpPr>
          <p:cNvPr id="3" name="Espace réservé du pied de page 2"/>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143942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469" y="1373374"/>
            <a:ext cx="4023310" cy="2997011"/>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6102" y="1391547"/>
            <a:ext cx="3998912" cy="2978837"/>
          </a:xfrm>
          <a:prstGeom prst="rect">
            <a:avLst/>
          </a:prstGeom>
        </p:spPr>
      </p:pic>
      <p:sp>
        <p:nvSpPr>
          <p:cNvPr id="10" name="Rectangle 9"/>
          <p:cNvSpPr/>
          <p:nvPr/>
        </p:nvSpPr>
        <p:spPr>
          <a:xfrm>
            <a:off x="6886103" y="1391547"/>
            <a:ext cx="3027918" cy="101476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1" name="ZoneTexte 10"/>
              <p:cNvSpPr txBox="1"/>
              <p:nvPr/>
            </p:nvSpPr>
            <p:spPr>
              <a:xfrm>
                <a:off x="2347187" y="4716379"/>
                <a:ext cx="1475874" cy="101752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i="1">
                              <a:latin typeface="Cambria Math" panose="02040503050406030204" pitchFamily="18" charset="0"/>
                            </a:rPr>
                            <m:t>1</m:t>
                          </m:r>
                        </m:num>
                        <m:den>
                          <m:r>
                            <a:rPr lang="fr-FR" sz="3200" b="0" i="1" smtClean="0">
                              <a:latin typeface="Cambria Math" panose="02040503050406030204" pitchFamily="18" charset="0"/>
                            </a:rPr>
                            <m:t>3</m:t>
                          </m:r>
                        </m:den>
                      </m:f>
                    </m:oMath>
                  </m:oMathPara>
                </a14:m>
                <a:endParaRPr lang="fr-FR" sz="3200" dirty="0"/>
              </a:p>
            </p:txBody>
          </p:sp>
        </mc:Choice>
        <mc:Fallback xmlns="">
          <p:sp>
            <p:nvSpPr>
              <p:cNvPr id="11" name="ZoneTexte 10"/>
              <p:cNvSpPr txBox="1">
                <a:spLocks noRot="1" noChangeAspect="1" noMove="1" noResize="1" noEditPoints="1" noAdjustHandles="1" noChangeArrowheads="1" noChangeShapeType="1" noTextEdit="1"/>
              </p:cNvSpPr>
              <p:nvPr/>
            </p:nvSpPr>
            <p:spPr>
              <a:xfrm>
                <a:off x="2347187" y="4716379"/>
                <a:ext cx="1475874" cy="1017523"/>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8290787" y="4716378"/>
                <a:ext cx="1475874" cy="101752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i="1">
                              <a:latin typeface="Cambria Math" panose="02040503050406030204" pitchFamily="18" charset="0"/>
                            </a:rPr>
                            <m:t>1</m:t>
                          </m:r>
                        </m:num>
                        <m:den>
                          <m:r>
                            <a:rPr lang="fr-FR" sz="3200" b="0" i="1" smtClean="0">
                              <a:latin typeface="Cambria Math" panose="02040503050406030204" pitchFamily="18" charset="0"/>
                            </a:rPr>
                            <m:t>4</m:t>
                          </m:r>
                        </m:den>
                      </m:f>
                    </m:oMath>
                  </m:oMathPara>
                </a14:m>
                <a:endParaRPr lang="fr-FR" sz="3200" dirty="0"/>
              </a:p>
            </p:txBody>
          </p:sp>
        </mc:Choice>
        <mc:Fallback xmlns="">
          <p:sp>
            <p:nvSpPr>
              <p:cNvPr id="12" name="ZoneTexte 11"/>
              <p:cNvSpPr txBox="1">
                <a:spLocks noRot="1" noChangeAspect="1" noMove="1" noResize="1" noEditPoints="1" noAdjustHandles="1" noChangeArrowheads="1" noChangeShapeType="1" noTextEdit="1"/>
              </p:cNvSpPr>
              <p:nvPr/>
            </p:nvSpPr>
            <p:spPr>
              <a:xfrm>
                <a:off x="8290787" y="4716378"/>
                <a:ext cx="1475874" cy="1017523"/>
              </a:xfrm>
              <a:prstGeom prst="rect">
                <a:avLst/>
              </a:prstGeom>
              <a:blipFill>
                <a:blip r:embed="rId4"/>
                <a:stretch>
                  <a:fillRect/>
                </a:stretch>
              </a:blipFill>
            </p:spPr>
            <p:txBody>
              <a:bodyPr/>
              <a:lstStyle/>
              <a:p>
                <a:r>
                  <a:rPr lang="fr-FR">
                    <a:noFill/>
                  </a:rPr>
                  <a:t> </a:t>
                </a:r>
              </a:p>
            </p:txBody>
          </p:sp>
        </mc:Fallback>
      </mc:AlternateContent>
      <p:sp>
        <p:nvSpPr>
          <p:cNvPr id="13" name="ZoneTexte 12"/>
          <p:cNvSpPr txBox="1"/>
          <p:nvPr/>
        </p:nvSpPr>
        <p:spPr>
          <a:xfrm>
            <a:off x="4601585" y="4932751"/>
            <a:ext cx="3243004" cy="584775"/>
          </a:xfrm>
          <a:prstGeom prst="rect">
            <a:avLst/>
          </a:prstGeom>
          <a:noFill/>
        </p:spPr>
        <p:txBody>
          <a:bodyPr wrap="none" rtlCol="0">
            <a:spAutoFit/>
          </a:bodyPr>
          <a:lstStyle/>
          <a:p>
            <a:r>
              <a:rPr lang="fr-FR" sz="3200" dirty="0"/>
              <a:t>e</a:t>
            </a:r>
            <a:r>
              <a:rPr lang="fr-FR" sz="3200" dirty="0" smtClean="0"/>
              <a:t>st plus grand que</a:t>
            </a:r>
            <a:endParaRPr lang="fr-FR" sz="3200" dirty="0"/>
          </a:p>
        </p:txBody>
      </p:sp>
      <p:sp>
        <p:nvSpPr>
          <p:cNvPr id="14" name="Rectangle 13"/>
          <p:cNvSpPr/>
          <p:nvPr/>
        </p:nvSpPr>
        <p:spPr>
          <a:xfrm>
            <a:off x="1073468" y="1391547"/>
            <a:ext cx="4023311" cy="10147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pied de page 2"/>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615506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469" y="1373374"/>
            <a:ext cx="4023310" cy="2997011"/>
          </a:xfrm>
          <a:prstGeom prst="rect">
            <a:avLst/>
          </a:prstGeom>
        </p:spPr>
      </p:pic>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6102" y="1391547"/>
            <a:ext cx="3998912" cy="2978837"/>
          </a:xfrm>
          <a:prstGeom prst="rect">
            <a:avLst/>
          </a:prstGeom>
        </p:spPr>
      </p:pic>
      <p:sp>
        <p:nvSpPr>
          <p:cNvPr id="10" name="Rectangle 9"/>
          <p:cNvSpPr/>
          <p:nvPr/>
        </p:nvSpPr>
        <p:spPr>
          <a:xfrm>
            <a:off x="1073469" y="1391547"/>
            <a:ext cx="958486" cy="297883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1" name="ZoneTexte 10"/>
              <p:cNvSpPr txBox="1"/>
              <p:nvPr/>
            </p:nvSpPr>
            <p:spPr>
              <a:xfrm>
                <a:off x="2347187" y="4716379"/>
                <a:ext cx="1475874" cy="101752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i="1">
                              <a:latin typeface="Cambria Math" panose="02040503050406030204" pitchFamily="18" charset="0"/>
                            </a:rPr>
                            <m:t>1</m:t>
                          </m:r>
                        </m:num>
                        <m:den>
                          <m:r>
                            <a:rPr lang="fr-FR" sz="3200" b="0" i="1" smtClean="0">
                              <a:latin typeface="Cambria Math" panose="02040503050406030204" pitchFamily="18" charset="0"/>
                            </a:rPr>
                            <m:t>4</m:t>
                          </m:r>
                        </m:den>
                      </m:f>
                    </m:oMath>
                  </m:oMathPara>
                </a14:m>
                <a:endParaRPr lang="fr-FR" sz="3200" dirty="0"/>
              </a:p>
            </p:txBody>
          </p:sp>
        </mc:Choice>
        <mc:Fallback xmlns="">
          <p:sp>
            <p:nvSpPr>
              <p:cNvPr id="11" name="ZoneTexte 10"/>
              <p:cNvSpPr txBox="1">
                <a:spLocks noRot="1" noChangeAspect="1" noMove="1" noResize="1" noEditPoints="1" noAdjustHandles="1" noChangeArrowheads="1" noChangeShapeType="1" noTextEdit="1"/>
              </p:cNvSpPr>
              <p:nvPr/>
            </p:nvSpPr>
            <p:spPr>
              <a:xfrm>
                <a:off x="2347187" y="4716379"/>
                <a:ext cx="1475874" cy="1017523"/>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8290787" y="4716378"/>
                <a:ext cx="1475874" cy="101752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i="1">
                              <a:latin typeface="Cambria Math" panose="02040503050406030204" pitchFamily="18" charset="0"/>
                            </a:rPr>
                            <m:t>1</m:t>
                          </m:r>
                        </m:num>
                        <m:den>
                          <m:r>
                            <a:rPr lang="fr-FR" sz="3200" b="0" i="1" smtClean="0">
                              <a:latin typeface="Cambria Math" panose="02040503050406030204" pitchFamily="18" charset="0"/>
                            </a:rPr>
                            <m:t>12</m:t>
                          </m:r>
                        </m:den>
                      </m:f>
                    </m:oMath>
                  </m:oMathPara>
                </a14:m>
                <a:endParaRPr lang="fr-FR" sz="3200" dirty="0"/>
              </a:p>
            </p:txBody>
          </p:sp>
        </mc:Choice>
        <mc:Fallback xmlns="">
          <p:sp>
            <p:nvSpPr>
              <p:cNvPr id="12" name="ZoneTexte 11"/>
              <p:cNvSpPr txBox="1">
                <a:spLocks noRot="1" noChangeAspect="1" noMove="1" noResize="1" noEditPoints="1" noAdjustHandles="1" noChangeArrowheads="1" noChangeShapeType="1" noTextEdit="1"/>
              </p:cNvSpPr>
              <p:nvPr/>
            </p:nvSpPr>
            <p:spPr>
              <a:xfrm>
                <a:off x="8290787" y="4716378"/>
                <a:ext cx="1475874" cy="1017523"/>
              </a:xfrm>
              <a:prstGeom prst="rect">
                <a:avLst/>
              </a:prstGeom>
              <a:blipFill>
                <a:blip r:embed="rId4"/>
                <a:stretch>
                  <a:fillRect/>
                </a:stretch>
              </a:blipFill>
            </p:spPr>
            <p:txBody>
              <a:bodyPr/>
              <a:lstStyle/>
              <a:p>
                <a:r>
                  <a:rPr lang="fr-FR">
                    <a:noFill/>
                  </a:rPr>
                  <a:t> </a:t>
                </a:r>
              </a:p>
            </p:txBody>
          </p:sp>
        </mc:Fallback>
      </mc:AlternateContent>
      <p:sp>
        <p:nvSpPr>
          <p:cNvPr id="13" name="ZoneTexte 12"/>
          <p:cNvSpPr txBox="1"/>
          <p:nvPr/>
        </p:nvSpPr>
        <p:spPr>
          <a:xfrm>
            <a:off x="4601585" y="4932751"/>
            <a:ext cx="3243004" cy="584775"/>
          </a:xfrm>
          <a:prstGeom prst="rect">
            <a:avLst/>
          </a:prstGeom>
          <a:noFill/>
        </p:spPr>
        <p:txBody>
          <a:bodyPr wrap="none" rtlCol="0">
            <a:spAutoFit/>
          </a:bodyPr>
          <a:lstStyle/>
          <a:p>
            <a:r>
              <a:rPr lang="fr-FR" sz="3200" dirty="0"/>
              <a:t>e</a:t>
            </a:r>
            <a:r>
              <a:rPr lang="fr-FR" sz="3200" dirty="0" smtClean="0"/>
              <a:t>st plus grand que</a:t>
            </a:r>
            <a:endParaRPr lang="fr-FR" sz="3200" dirty="0"/>
          </a:p>
        </p:txBody>
      </p:sp>
      <p:sp>
        <p:nvSpPr>
          <p:cNvPr id="15" name="Rectangle 14"/>
          <p:cNvSpPr/>
          <p:nvPr/>
        </p:nvSpPr>
        <p:spPr>
          <a:xfrm>
            <a:off x="6886102" y="1391547"/>
            <a:ext cx="958487" cy="96664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pied de page 2"/>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22702665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2"/>
          <p:cNvSpPr/>
          <p:nvPr/>
        </p:nvSpPr>
        <p:spPr>
          <a:xfrm>
            <a:off x="866039" y="2661305"/>
            <a:ext cx="10550105" cy="2940480"/>
          </a:xfrm>
          <a:prstGeom prst="rect">
            <a:avLst/>
          </a:prstGeom>
          <a:solidFill>
            <a:schemeClr val="accent6">
              <a:lumMod val="60000"/>
              <a:lumOff val="4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buClr>
                <a:srgbClr val="000000"/>
              </a:buClr>
            </a:pPr>
            <a:r>
              <a:rPr lang="fr-FR" sz="2400" b="1" dirty="0" smtClean="0"/>
              <a:t>Objectifs : </a:t>
            </a:r>
          </a:p>
          <a:p>
            <a:pPr>
              <a:buClr>
                <a:srgbClr val="000000"/>
              </a:buClr>
            </a:pPr>
            <a:endParaRPr lang="fr-FR" sz="2400" b="1" dirty="0" smtClean="0"/>
          </a:p>
          <a:p>
            <a:pPr marL="342900" indent="-342900">
              <a:buClr>
                <a:srgbClr val="000000"/>
              </a:buClr>
              <a:buFont typeface="Arial" panose="020B0604020202020204" pitchFamily="34" charset="0"/>
              <a:buChar char="•"/>
            </a:pPr>
            <a:r>
              <a:rPr lang="fr-FR" sz="2400" b="1" dirty="0" smtClean="0"/>
              <a:t>Reconnaitre différentes écritures fractionnaires </a:t>
            </a:r>
          </a:p>
          <a:p>
            <a:pPr marL="342900" indent="-342900">
              <a:buClr>
                <a:srgbClr val="000000"/>
              </a:buClr>
              <a:buFont typeface="Arial" panose="020B0604020202020204" pitchFamily="34" charset="0"/>
              <a:buChar char="•"/>
            </a:pPr>
            <a:r>
              <a:rPr lang="fr-FR" sz="2400" b="1" dirty="0" smtClean="0"/>
              <a:t>Prendre les quantités correspondantes </a:t>
            </a:r>
          </a:p>
          <a:p>
            <a:pPr marL="342900" indent="-342900">
              <a:buClr>
                <a:srgbClr val="000000"/>
              </a:buClr>
              <a:buFont typeface="Arial" panose="020B0604020202020204" pitchFamily="34" charset="0"/>
              <a:buChar char="•"/>
            </a:pPr>
            <a:r>
              <a:rPr lang="fr-FR" sz="2400" b="1" dirty="0" smtClean="0"/>
              <a:t>Composer une création  </a:t>
            </a:r>
          </a:p>
          <a:p>
            <a:pPr>
              <a:buClr>
                <a:srgbClr val="000000"/>
              </a:buClr>
            </a:pPr>
            <a:endParaRPr lang="fr-FR" sz="2400" b="1" dirty="0"/>
          </a:p>
          <a:p>
            <a:pPr marL="457200" lvl="0" indent="-457200">
              <a:buClr>
                <a:srgbClr val="000000"/>
              </a:buClr>
              <a:buFont typeface="Arial"/>
              <a:buChar char="•"/>
            </a:pPr>
            <a:endParaRPr lang="fr-FR" sz="2400" spc="-1" dirty="0">
              <a:solidFill>
                <a:srgbClr val="000000"/>
              </a:solidFill>
            </a:endParaRPr>
          </a:p>
        </p:txBody>
      </p:sp>
      <p:sp>
        <p:nvSpPr>
          <p:cNvPr id="77" name="ZoneTexte 1"/>
          <p:cNvSpPr/>
          <p:nvPr/>
        </p:nvSpPr>
        <p:spPr>
          <a:xfrm>
            <a:off x="866039" y="524860"/>
            <a:ext cx="10397704" cy="92187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fr-FR" sz="5400" b="0" strike="noStrike" spc="-1" dirty="0" smtClean="0">
                <a:solidFill>
                  <a:schemeClr val="accent6"/>
                </a:solidFill>
                <a:latin typeface="Calibri"/>
              </a:rPr>
              <a:t>JOUR 3: La commande du musée</a:t>
            </a:r>
            <a:endParaRPr lang="fr-FR" sz="5400" b="0" strike="noStrike" spc="-1" dirty="0">
              <a:solidFill>
                <a:srgbClr val="000000"/>
              </a:solidFill>
              <a:latin typeface="Calibri"/>
            </a:endParaRPr>
          </a:p>
        </p:txBody>
      </p:sp>
      <p:sp>
        <p:nvSpPr>
          <p:cNvPr id="2" name="Espace réservé du pied de page 1"/>
          <p:cNvSpPr>
            <a:spLocks noGrp="1"/>
          </p:cNvSpPr>
          <p:nvPr>
            <p:ph type="ftr" idx="2"/>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4116785506"/>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720436" y="2040825"/>
            <a:ext cx="10404763" cy="3835629"/>
          </a:xfrm>
          <a:prstGeom prst="roundRect">
            <a:avLst/>
          </a:prstGeom>
          <a:solidFill>
            <a:schemeClr val="accent6">
              <a:lumMod val="60000"/>
              <a:lumOff val="4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endParaRPr lang="fr-FR" b="1">
              <a:solidFill>
                <a:schemeClr val="tx1"/>
              </a:solidFill>
            </a:endParaRPr>
          </a:p>
        </p:txBody>
      </p:sp>
      <p:sp>
        <p:nvSpPr>
          <p:cNvPr id="2" name="Titre 1"/>
          <p:cNvSpPr>
            <a:spLocks noGrp="1"/>
          </p:cNvSpPr>
          <p:nvPr>
            <p:ph type="title"/>
          </p:nvPr>
        </p:nvSpPr>
        <p:spPr>
          <a:xfrm>
            <a:off x="360218" y="249251"/>
            <a:ext cx="11443855" cy="1288604"/>
          </a:xfrm>
          <a:ln>
            <a:noFill/>
          </a:ln>
        </p:spPr>
        <p:txBody>
          <a:bodyPr>
            <a:noAutofit/>
          </a:bodyPr>
          <a:lstStyle/>
          <a:p>
            <a:r>
              <a:rPr lang="fr-FR" sz="5400" dirty="0" smtClean="0">
                <a:solidFill>
                  <a:srgbClr val="92D050"/>
                </a:solidFill>
                <a:latin typeface="+mn-lt"/>
              </a:rPr>
              <a:t>Les bons de commande pour la création demandée par le musée</a:t>
            </a:r>
            <a:endParaRPr lang="fr-FR" sz="5400" dirty="0">
              <a:solidFill>
                <a:srgbClr val="92D050"/>
              </a:solidFill>
              <a:latin typeface="+mn-lt"/>
            </a:endParaRPr>
          </a:p>
        </p:txBody>
      </p:sp>
      <p:sp>
        <p:nvSpPr>
          <p:cNvPr id="3" name="ZoneTexte 2"/>
          <p:cNvSpPr txBox="1"/>
          <p:nvPr/>
        </p:nvSpPr>
        <p:spPr>
          <a:xfrm>
            <a:off x="1632821" y="2040825"/>
            <a:ext cx="8022131" cy="3613040"/>
          </a:xfrm>
          <a:prstGeom prst="rect">
            <a:avLst/>
          </a:prstGeom>
          <a:noFill/>
        </p:spPr>
        <p:txBody>
          <a:bodyPr wrap="square" rtlCol="0">
            <a:spAutoFit/>
          </a:bodyPr>
          <a:lstStyle/>
          <a:p>
            <a:r>
              <a:rPr lang="fr-FR" sz="1634" dirty="0"/>
              <a:t> Les élèves se mettent par groupe de 3- 4 élèves</a:t>
            </a:r>
          </a:p>
          <a:p>
            <a:endParaRPr lang="fr-FR" sz="1634" dirty="0"/>
          </a:p>
          <a:p>
            <a:r>
              <a:rPr lang="fr-FR" sz="1634" dirty="0"/>
              <a:t>Chaque groupe prend un bon de commande de son choix.</a:t>
            </a:r>
          </a:p>
          <a:p>
            <a:endParaRPr lang="fr-FR" sz="1634" dirty="0"/>
          </a:p>
          <a:p>
            <a:r>
              <a:rPr lang="fr-FR" sz="1634" dirty="0"/>
              <a:t> Les élèves prennent le nombre de carrés correspondant à leur bon de commande, puis les collent sur le quadrillage selon leur création.</a:t>
            </a:r>
          </a:p>
          <a:p>
            <a:endParaRPr lang="fr-FR" sz="1634" dirty="0"/>
          </a:p>
          <a:p>
            <a:r>
              <a:rPr lang="fr-FR" sz="1634" dirty="0"/>
              <a:t>Les quantités sont identiques sur les bons de commande de même numéro. Les écritures fractionnaires sont différentes </a:t>
            </a:r>
          </a:p>
          <a:p>
            <a:endParaRPr lang="fr-FR" sz="1634" dirty="0"/>
          </a:p>
          <a:p>
            <a:r>
              <a:rPr lang="fr-FR" sz="1634" dirty="0"/>
              <a:t>Ex: bon de commande 1 = Bon de commande 1</a:t>
            </a:r>
          </a:p>
          <a:p>
            <a:endParaRPr lang="fr-FR" sz="1634" dirty="0"/>
          </a:p>
          <a:p>
            <a:r>
              <a:rPr lang="fr-FR" sz="1634" dirty="0"/>
              <a:t>Cela permet alors de réinvestir la notion de fractions équivalentes et de créer des productions différentes avec les mêmes quantités de carrés de couleur.</a:t>
            </a:r>
          </a:p>
        </p:txBody>
      </p:sp>
      <p:sp>
        <p:nvSpPr>
          <p:cNvPr id="4" name="Freeform 18"/>
          <p:cNvSpPr/>
          <p:nvPr/>
        </p:nvSpPr>
        <p:spPr>
          <a:xfrm>
            <a:off x="5689876" y="4611880"/>
            <a:ext cx="212556" cy="204054"/>
          </a:xfrm>
          <a:custGeom>
            <a:avLst/>
            <a:gdLst/>
            <a:ahLst/>
            <a:cxnLst/>
            <a:rect l="l" t="t" r="r" b="b"/>
            <a:pathLst>
              <a:path w="234205" h="224837">
                <a:moveTo>
                  <a:pt x="0" y="0"/>
                </a:moveTo>
                <a:lnTo>
                  <a:pt x="234206" y="0"/>
                </a:lnTo>
                <a:lnTo>
                  <a:pt x="234206" y="224837"/>
                </a:lnTo>
                <a:lnTo>
                  <a:pt x="0" y="224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ZoneTexte 5"/>
          <p:cNvSpPr txBox="1"/>
          <p:nvPr/>
        </p:nvSpPr>
        <p:spPr>
          <a:xfrm>
            <a:off x="1147172" y="6035612"/>
            <a:ext cx="6012872" cy="343812"/>
          </a:xfrm>
          <a:prstGeom prst="rect">
            <a:avLst/>
          </a:prstGeom>
          <a:noFill/>
        </p:spPr>
        <p:txBody>
          <a:bodyPr wrap="square" rtlCol="0">
            <a:spAutoFit/>
          </a:bodyPr>
          <a:lstStyle/>
          <a:p>
            <a:r>
              <a:rPr lang="fr-FR" sz="1634" b="1" dirty="0"/>
              <a:t>Matériel</a:t>
            </a:r>
            <a:r>
              <a:rPr lang="fr-FR" sz="1634" dirty="0"/>
              <a:t>:  carrés de six couleurs, feuilles quadrillée de 12 cases</a:t>
            </a:r>
            <a:r>
              <a:rPr lang="fr-FR" sz="1634" dirty="0" smtClean="0"/>
              <a:t>, colle</a:t>
            </a:r>
            <a:endParaRPr lang="fr-FR" sz="1634" dirty="0"/>
          </a:p>
        </p:txBody>
      </p:sp>
      <p:sp>
        <p:nvSpPr>
          <p:cNvPr id="7" name="Espace réservé du pied de page 6"/>
          <p:cNvSpPr>
            <a:spLocks noGrp="1"/>
          </p:cNvSpPr>
          <p:nvPr>
            <p:ph type="ftr" sz="quarter" idx="11"/>
          </p:nvPr>
        </p:nvSpPr>
        <p:spPr/>
        <p:txBody>
          <a:bodyPr/>
          <a:lstStyle/>
          <a:p>
            <a:r>
              <a:rPr lang="en-US" smtClean="0"/>
              <a:t>Groupe référents mathématiques 42</a:t>
            </a:r>
            <a:endParaRPr lang="en-US"/>
          </a:p>
        </p:txBody>
      </p:sp>
    </p:spTree>
    <p:extLst>
      <p:ext uri="{BB962C8B-B14F-4D97-AF65-F5344CB8AC3E}">
        <p14:creationId xmlns:p14="http://schemas.microsoft.com/office/powerpoint/2010/main" val="17299016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52575" y="3539126"/>
            <a:ext cx="2106792" cy="2990880"/>
            <a:chOff x="0" y="0"/>
            <a:chExt cx="3720581" cy="5281876"/>
          </a:xfrm>
        </p:grpSpPr>
        <p:sp>
          <p:nvSpPr>
            <p:cNvPr id="3" name="Freeform 3"/>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4" name="Group 4"/>
          <p:cNvGrpSpPr/>
          <p:nvPr/>
        </p:nvGrpSpPr>
        <p:grpSpPr>
          <a:xfrm>
            <a:off x="3912171" y="3539126"/>
            <a:ext cx="2106792" cy="2990880"/>
            <a:chOff x="0" y="0"/>
            <a:chExt cx="3720581" cy="5281876"/>
          </a:xfrm>
        </p:grpSpPr>
        <p:sp>
          <p:nvSpPr>
            <p:cNvPr id="5" name="Freeform 5"/>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6" name="Group 6"/>
          <p:cNvGrpSpPr/>
          <p:nvPr/>
        </p:nvGrpSpPr>
        <p:grpSpPr>
          <a:xfrm>
            <a:off x="6171768" y="3539126"/>
            <a:ext cx="2106792" cy="2990880"/>
            <a:chOff x="0" y="0"/>
            <a:chExt cx="3720581" cy="5281876"/>
          </a:xfrm>
        </p:grpSpPr>
        <p:sp>
          <p:nvSpPr>
            <p:cNvPr id="7" name="Freeform 7"/>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8" name="Group 8"/>
          <p:cNvGrpSpPr/>
          <p:nvPr/>
        </p:nvGrpSpPr>
        <p:grpSpPr>
          <a:xfrm>
            <a:off x="8431364" y="3539126"/>
            <a:ext cx="2106792" cy="2990880"/>
            <a:chOff x="0" y="0"/>
            <a:chExt cx="3720581" cy="5281876"/>
          </a:xfrm>
        </p:grpSpPr>
        <p:sp>
          <p:nvSpPr>
            <p:cNvPr id="9" name="Freeform 9"/>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10" name="Group 10"/>
          <p:cNvGrpSpPr/>
          <p:nvPr/>
        </p:nvGrpSpPr>
        <p:grpSpPr>
          <a:xfrm>
            <a:off x="3912171" y="331171"/>
            <a:ext cx="2106792" cy="2990880"/>
            <a:chOff x="0" y="0"/>
            <a:chExt cx="3720581" cy="5281876"/>
          </a:xfrm>
        </p:grpSpPr>
        <p:sp>
          <p:nvSpPr>
            <p:cNvPr id="11" name="Freeform 11"/>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12" name="Group 12"/>
          <p:cNvGrpSpPr/>
          <p:nvPr/>
        </p:nvGrpSpPr>
        <p:grpSpPr>
          <a:xfrm>
            <a:off x="6171768" y="331171"/>
            <a:ext cx="2106792" cy="2990880"/>
            <a:chOff x="0" y="0"/>
            <a:chExt cx="3720581" cy="5281876"/>
          </a:xfrm>
        </p:grpSpPr>
        <p:sp>
          <p:nvSpPr>
            <p:cNvPr id="13" name="Freeform 13"/>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14" name="Group 14"/>
          <p:cNvGrpSpPr/>
          <p:nvPr/>
        </p:nvGrpSpPr>
        <p:grpSpPr>
          <a:xfrm>
            <a:off x="8431364" y="331171"/>
            <a:ext cx="2106792" cy="2990880"/>
            <a:chOff x="0" y="0"/>
            <a:chExt cx="3720581" cy="5281876"/>
          </a:xfrm>
        </p:grpSpPr>
        <p:sp>
          <p:nvSpPr>
            <p:cNvPr id="15" name="Freeform 15"/>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16" name="Group 16"/>
          <p:cNvGrpSpPr/>
          <p:nvPr/>
        </p:nvGrpSpPr>
        <p:grpSpPr>
          <a:xfrm>
            <a:off x="1652575" y="331171"/>
            <a:ext cx="2106792" cy="2990880"/>
            <a:chOff x="0" y="0"/>
            <a:chExt cx="3720581" cy="5281876"/>
          </a:xfrm>
        </p:grpSpPr>
        <p:sp>
          <p:nvSpPr>
            <p:cNvPr id="17" name="Freeform 17"/>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sp>
        <p:nvSpPr>
          <p:cNvPr id="19" name="TextBox 19"/>
          <p:cNvSpPr txBox="1"/>
          <p:nvPr/>
        </p:nvSpPr>
        <p:spPr>
          <a:xfrm>
            <a:off x="1817180" y="462564"/>
            <a:ext cx="1698054"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a:t>
            </a:r>
            <a:r>
              <a:rPr lang="en-US" sz="1146" dirty="0" smtClean="0">
                <a:solidFill>
                  <a:srgbClr val="000000"/>
                </a:solidFill>
                <a:latin typeface="Sailors"/>
                <a:ea typeface="Sailors"/>
                <a:cs typeface="Sailors"/>
                <a:sym typeface="Sailors"/>
              </a:rPr>
              <a:t>COMMANDE </a:t>
            </a:r>
            <a:r>
              <a:rPr lang="en-US" sz="1146" dirty="0">
                <a:solidFill>
                  <a:srgbClr val="000000"/>
                </a:solidFill>
                <a:latin typeface="Sailors"/>
                <a:ea typeface="Sailors"/>
                <a:cs typeface="Sailors"/>
                <a:sym typeface="Sailors"/>
              </a:rPr>
              <a:t>1</a:t>
            </a:r>
          </a:p>
        </p:txBody>
      </p:sp>
      <p:sp>
        <p:nvSpPr>
          <p:cNvPr id="20" name="TextBox 20"/>
          <p:cNvSpPr txBox="1"/>
          <p:nvPr/>
        </p:nvSpPr>
        <p:spPr>
          <a:xfrm>
            <a:off x="8558013" y="3665292"/>
            <a:ext cx="1726072"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4</a:t>
            </a:r>
          </a:p>
        </p:txBody>
      </p:sp>
      <p:sp>
        <p:nvSpPr>
          <p:cNvPr id="21" name="TextBox 21"/>
          <p:cNvSpPr txBox="1"/>
          <p:nvPr/>
        </p:nvSpPr>
        <p:spPr>
          <a:xfrm>
            <a:off x="6359576" y="3665292"/>
            <a:ext cx="1725790"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4</a:t>
            </a:r>
          </a:p>
        </p:txBody>
      </p:sp>
      <p:sp>
        <p:nvSpPr>
          <p:cNvPr id="22" name="TextBox 22"/>
          <p:cNvSpPr txBox="1"/>
          <p:nvPr/>
        </p:nvSpPr>
        <p:spPr>
          <a:xfrm>
            <a:off x="4063547" y="3665292"/>
            <a:ext cx="1668671"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3</a:t>
            </a:r>
          </a:p>
        </p:txBody>
      </p:sp>
      <p:sp>
        <p:nvSpPr>
          <p:cNvPr id="23" name="TextBox 23"/>
          <p:cNvSpPr txBox="1"/>
          <p:nvPr/>
        </p:nvSpPr>
        <p:spPr>
          <a:xfrm>
            <a:off x="8543082" y="480273"/>
            <a:ext cx="1755934"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2</a:t>
            </a:r>
          </a:p>
        </p:txBody>
      </p:sp>
      <p:sp>
        <p:nvSpPr>
          <p:cNvPr id="24" name="TextBox 24"/>
          <p:cNvSpPr txBox="1"/>
          <p:nvPr/>
        </p:nvSpPr>
        <p:spPr>
          <a:xfrm>
            <a:off x="1852875" y="3658203"/>
            <a:ext cx="1745849" cy="203490"/>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3</a:t>
            </a:r>
          </a:p>
        </p:txBody>
      </p:sp>
      <p:sp>
        <p:nvSpPr>
          <p:cNvPr id="25" name="TextBox 25"/>
          <p:cNvSpPr txBox="1"/>
          <p:nvPr/>
        </p:nvSpPr>
        <p:spPr>
          <a:xfrm>
            <a:off x="6442403" y="480273"/>
            <a:ext cx="1671423"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2</a:t>
            </a:r>
          </a:p>
        </p:txBody>
      </p:sp>
      <p:sp>
        <p:nvSpPr>
          <p:cNvPr id="26" name="TextBox 26"/>
          <p:cNvSpPr txBox="1"/>
          <p:nvPr/>
        </p:nvSpPr>
        <p:spPr>
          <a:xfrm>
            <a:off x="4030721" y="463954"/>
            <a:ext cx="1699144"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1</a:t>
            </a:r>
          </a:p>
        </p:txBody>
      </p:sp>
      <p:sp>
        <p:nvSpPr>
          <p:cNvPr id="27" name="Freeform 27"/>
          <p:cNvSpPr/>
          <p:nvPr/>
        </p:nvSpPr>
        <p:spPr>
          <a:xfrm>
            <a:off x="10286151" y="469712"/>
            <a:ext cx="212556" cy="204054"/>
          </a:xfrm>
          <a:custGeom>
            <a:avLst/>
            <a:gdLst/>
            <a:ahLst/>
            <a:cxnLst/>
            <a:rect l="l" t="t" r="r" b="b"/>
            <a:pathLst>
              <a:path w="234205" h="224837">
                <a:moveTo>
                  <a:pt x="0" y="0"/>
                </a:moveTo>
                <a:lnTo>
                  <a:pt x="234205" y="0"/>
                </a:lnTo>
                <a:lnTo>
                  <a:pt x="234205" y="224837"/>
                </a:lnTo>
                <a:lnTo>
                  <a:pt x="0" y="224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8" name="Freeform 28"/>
          <p:cNvSpPr/>
          <p:nvPr/>
        </p:nvSpPr>
        <p:spPr>
          <a:xfrm>
            <a:off x="10276818" y="3652309"/>
            <a:ext cx="212556" cy="204054"/>
          </a:xfrm>
          <a:custGeom>
            <a:avLst/>
            <a:gdLst/>
            <a:ahLst/>
            <a:cxnLst/>
            <a:rect l="l" t="t" r="r" b="b"/>
            <a:pathLst>
              <a:path w="234205" h="224837">
                <a:moveTo>
                  <a:pt x="0" y="0"/>
                </a:moveTo>
                <a:lnTo>
                  <a:pt x="234205" y="0"/>
                </a:lnTo>
                <a:lnTo>
                  <a:pt x="234205" y="224837"/>
                </a:lnTo>
                <a:lnTo>
                  <a:pt x="0" y="224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9" name="Freeform 29"/>
          <p:cNvSpPr/>
          <p:nvPr/>
        </p:nvSpPr>
        <p:spPr>
          <a:xfrm>
            <a:off x="5715058" y="3626356"/>
            <a:ext cx="212556" cy="204054"/>
          </a:xfrm>
          <a:custGeom>
            <a:avLst/>
            <a:gdLst/>
            <a:ahLst/>
            <a:cxnLst/>
            <a:rect l="l" t="t" r="r" b="b"/>
            <a:pathLst>
              <a:path w="234205" h="224837">
                <a:moveTo>
                  <a:pt x="0" y="0"/>
                </a:moveTo>
                <a:lnTo>
                  <a:pt x="234206" y="0"/>
                </a:lnTo>
                <a:lnTo>
                  <a:pt x="234206" y="224837"/>
                </a:lnTo>
                <a:lnTo>
                  <a:pt x="0" y="224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mc:AlternateContent xmlns:mc="http://schemas.openxmlformats.org/markup-compatibility/2006" xmlns:a14="http://schemas.microsoft.com/office/drawing/2010/main">
        <mc:Choice Requires="a14">
          <p:graphicFrame>
            <p:nvGraphicFramePr>
              <p:cNvPr id="33" name="Tableau 32"/>
              <p:cNvGraphicFramePr>
                <a:graphicFrameLocks noGrp="1"/>
              </p:cNvGraphicFramePr>
              <p:nvPr>
                <p:extLst/>
              </p:nvPr>
            </p:nvGraphicFramePr>
            <p:xfrm>
              <a:off x="1929651" y="730087"/>
              <a:ext cx="1477724" cy="2339170"/>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3115764189"/>
                        </a:ext>
                      </a:extLst>
                    </a:gridCol>
                    <a:gridCol w="738862">
                      <a:extLst>
                        <a:ext uri="{9D8B030D-6E8A-4147-A177-3AD203B41FA5}">
                          <a16:colId xmlns:a16="http://schemas.microsoft.com/office/drawing/2014/main" val="1985329211"/>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4</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558164"/>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6</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3777503"/>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2463640"/>
                      </a:ext>
                    </a:extLst>
                  </a:tr>
                  <a:tr h="595864">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6</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6560181"/>
                      </a:ext>
                    </a:extLst>
                  </a:tr>
                </a:tbl>
              </a:graphicData>
            </a:graphic>
          </p:graphicFrame>
        </mc:Choice>
        <mc:Fallback xmlns="">
          <p:graphicFrame>
            <p:nvGraphicFramePr>
              <p:cNvPr id="33" name="Tableau 32"/>
              <p:cNvGraphicFramePr>
                <a:graphicFrameLocks noGrp="1"/>
              </p:cNvGraphicFramePr>
              <p:nvPr>
                <p:extLst/>
              </p:nvPr>
            </p:nvGraphicFramePr>
            <p:xfrm>
              <a:off x="1929651" y="730087"/>
              <a:ext cx="1477724" cy="2339170"/>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3115764189"/>
                        </a:ext>
                      </a:extLst>
                    </a:gridCol>
                    <a:gridCol w="738862">
                      <a:extLst>
                        <a:ext uri="{9D8B030D-6E8A-4147-A177-3AD203B41FA5}">
                          <a16:colId xmlns:a16="http://schemas.microsoft.com/office/drawing/2014/main" val="1985329211"/>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820" t="-3297" r="-101639" b="-325275"/>
                          </a:stretch>
                        </a:blip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3558164"/>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820" t="-95918" r="-101639" b="-202041"/>
                          </a:stretch>
                        </a:blip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3777503"/>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820" t="-195918" r="-101639" b="-102041"/>
                          </a:stretch>
                        </a:blip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2463640"/>
                      </a:ext>
                    </a:extLst>
                  </a:tr>
                  <a:tr h="595864">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820" t="-295918" r="-101639" b="-2041"/>
                          </a:stretch>
                        </a:blip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656018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5" name="Tableau 34"/>
              <p:cNvGraphicFramePr>
                <a:graphicFrameLocks noGrp="1"/>
              </p:cNvGraphicFramePr>
              <p:nvPr>
                <p:extLst/>
              </p:nvPr>
            </p:nvGraphicFramePr>
            <p:xfrm>
              <a:off x="4137118" y="771649"/>
              <a:ext cx="1477724" cy="2339170"/>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2876207631"/>
                        </a:ext>
                      </a:extLst>
                    </a:gridCol>
                    <a:gridCol w="738862">
                      <a:extLst>
                        <a:ext uri="{9D8B030D-6E8A-4147-A177-3AD203B41FA5}">
                          <a16:colId xmlns:a16="http://schemas.microsoft.com/office/drawing/2014/main" val="3017223457"/>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3</m:t>
                                    </m:r>
                                  </m:num>
                                  <m:den>
                                    <m:r>
                                      <a:rPr lang="fr-FR" sz="1600" b="0" i="1" smtClean="0">
                                        <a:solidFill>
                                          <a:schemeClr val="tx1"/>
                                        </a:solidFill>
                                        <a:latin typeface="Cambria Math" panose="02040503050406030204" pitchFamily="18" charset="0"/>
                                      </a:rPr>
                                      <m:t>12</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2</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Choice>
        <mc:Fallback xmlns="">
          <p:graphicFrame>
            <p:nvGraphicFramePr>
              <p:cNvPr id="35" name="Tableau 34"/>
              <p:cNvGraphicFramePr>
                <a:graphicFrameLocks noGrp="1"/>
              </p:cNvGraphicFramePr>
              <p:nvPr>
                <p:extLst/>
              </p:nvPr>
            </p:nvGraphicFramePr>
            <p:xfrm>
              <a:off x="4137118" y="771649"/>
              <a:ext cx="1477724" cy="2339170"/>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2876207631"/>
                        </a:ext>
                      </a:extLst>
                    </a:gridCol>
                    <a:gridCol w="738862">
                      <a:extLst>
                        <a:ext uri="{9D8B030D-6E8A-4147-A177-3AD203B41FA5}">
                          <a16:colId xmlns:a16="http://schemas.microsoft.com/office/drawing/2014/main" val="3017223457"/>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820" t="-3297" r="-101639" b="-325275"/>
                          </a:stretch>
                        </a:blip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820" t="-95918" r="-101639" b="-202041"/>
                          </a:stretch>
                        </a:blip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820" t="-195918" r="-101639" b="-102041"/>
                          </a:stretch>
                        </a:blip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820" t="-295918" r="-101639" b="-2041"/>
                          </a:stretch>
                        </a:blip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6" name="Tableau 35"/>
              <p:cNvGraphicFramePr>
                <a:graphicFrameLocks noGrp="1"/>
              </p:cNvGraphicFramePr>
              <p:nvPr>
                <p:extLst/>
              </p:nvPr>
            </p:nvGraphicFramePr>
            <p:xfrm>
              <a:off x="6459834" y="771649"/>
              <a:ext cx="1653992" cy="2339170"/>
            </p:xfrm>
            <a:graphic>
              <a:graphicData uri="http://schemas.openxmlformats.org/drawingml/2006/table">
                <a:tbl>
                  <a:tblPr firstRow="1" bandRow="1">
                    <a:tableStyleId>{5C22544A-7EE6-4342-B048-85BDC9FD1C3A}</a:tableStyleId>
                  </a:tblPr>
                  <a:tblGrid>
                    <a:gridCol w="826996">
                      <a:extLst>
                        <a:ext uri="{9D8B030D-6E8A-4147-A177-3AD203B41FA5}">
                          <a16:colId xmlns:a16="http://schemas.microsoft.com/office/drawing/2014/main" val="2876207631"/>
                        </a:ext>
                      </a:extLst>
                    </a:gridCol>
                    <a:gridCol w="826996">
                      <a:extLst>
                        <a:ext uri="{9D8B030D-6E8A-4147-A177-3AD203B41FA5}">
                          <a16:colId xmlns:a16="http://schemas.microsoft.com/office/drawing/2014/main" val="3017223457"/>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5</m:t>
                                    </m:r>
                                  </m:num>
                                  <m:den>
                                    <m:r>
                                      <a:rPr lang="fr-FR" sz="1600" b="0" i="1" smtClean="0">
                                        <a:solidFill>
                                          <a:schemeClr val="tx1"/>
                                        </a:solidFill>
                                        <a:latin typeface="Cambria Math" panose="02040503050406030204" pitchFamily="18" charset="0"/>
                                      </a:rPr>
                                      <m:t>12</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3</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6</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6</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Orange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Choice>
        <mc:Fallback xmlns="">
          <p:graphicFrame>
            <p:nvGraphicFramePr>
              <p:cNvPr id="36" name="Tableau 35"/>
              <p:cNvGraphicFramePr>
                <a:graphicFrameLocks noGrp="1"/>
              </p:cNvGraphicFramePr>
              <p:nvPr>
                <p:extLst/>
              </p:nvPr>
            </p:nvGraphicFramePr>
            <p:xfrm>
              <a:off x="6459834" y="771649"/>
              <a:ext cx="1653992" cy="2339170"/>
            </p:xfrm>
            <a:graphic>
              <a:graphicData uri="http://schemas.openxmlformats.org/drawingml/2006/table">
                <a:tbl>
                  <a:tblPr firstRow="1" bandRow="1">
                    <a:tableStyleId>{5C22544A-7EE6-4342-B048-85BDC9FD1C3A}</a:tableStyleId>
                  </a:tblPr>
                  <a:tblGrid>
                    <a:gridCol w="826996">
                      <a:extLst>
                        <a:ext uri="{9D8B030D-6E8A-4147-A177-3AD203B41FA5}">
                          <a16:colId xmlns:a16="http://schemas.microsoft.com/office/drawing/2014/main" val="2876207631"/>
                        </a:ext>
                      </a:extLst>
                    </a:gridCol>
                    <a:gridCol w="826996">
                      <a:extLst>
                        <a:ext uri="{9D8B030D-6E8A-4147-A177-3AD203B41FA5}">
                          <a16:colId xmlns:a16="http://schemas.microsoft.com/office/drawing/2014/main" val="3017223457"/>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730" t="-3297" r="-100730" b="-325275"/>
                          </a:stretch>
                        </a:blip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730" t="-95918" r="-100730" b="-202041"/>
                          </a:stretch>
                        </a:blip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730" t="-195918" r="-100730" b="-102041"/>
                          </a:stretch>
                        </a:blip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730" t="-295918" r="-100730" b="-2041"/>
                          </a:stretch>
                        </a:blipFill>
                      </a:tcPr>
                    </a:tc>
                    <a:tc>
                      <a:txBody>
                        <a:bodyPr/>
                        <a:lstStyle/>
                        <a:p>
                          <a:r>
                            <a:rPr lang="fr-FR" sz="1600" dirty="0" smtClean="0">
                              <a:solidFill>
                                <a:schemeClr val="tx1"/>
                              </a:solidFill>
                            </a:rPr>
                            <a:t>Orange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7" name="Tableau 36"/>
              <p:cNvGraphicFramePr>
                <a:graphicFrameLocks noGrp="1"/>
              </p:cNvGraphicFramePr>
              <p:nvPr>
                <p:extLst>
                  <p:ext uri="{D42A27DB-BD31-4B8C-83A1-F6EECF244321}">
                    <p14:modId xmlns:p14="http://schemas.microsoft.com/office/powerpoint/2010/main" val="3838691458"/>
                  </p:ext>
                </p:extLst>
              </p:nvPr>
            </p:nvGraphicFramePr>
            <p:xfrm>
              <a:off x="8765676" y="803040"/>
              <a:ext cx="1617420" cy="2339170"/>
            </p:xfrm>
            <a:graphic>
              <a:graphicData uri="http://schemas.openxmlformats.org/drawingml/2006/table">
                <a:tbl>
                  <a:tblPr firstRow="1" bandRow="1">
                    <a:tableStyleId>{5C22544A-7EE6-4342-B048-85BDC9FD1C3A}</a:tableStyleId>
                  </a:tblPr>
                  <a:tblGrid>
                    <a:gridCol w="795763">
                      <a:extLst>
                        <a:ext uri="{9D8B030D-6E8A-4147-A177-3AD203B41FA5}">
                          <a16:colId xmlns:a16="http://schemas.microsoft.com/office/drawing/2014/main" val="2876207631"/>
                        </a:ext>
                      </a:extLst>
                    </a:gridCol>
                    <a:gridCol w="821657">
                      <a:extLst>
                        <a:ext uri="{9D8B030D-6E8A-4147-A177-3AD203B41FA5}">
                          <a16:colId xmlns:a16="http://schemas.microsoft.com/office/drawing/2014/main" val="3017223457"/>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2</m:t>
                                    </m:r>
                                  </m:num>
                                  <m:den>
                                    <m:r>
                                      <a:rPr lang="fr-FR" sz="1600" b="0" i="1" smtClean="0">
                                        <a:solidFill>
                                          <a:schemeClr val="tx1"/>
                                        </a:solidFill>
                                        <a:latin typeface="Cambria Math" panose="02040503050406030204" pitchFamily="18" charset="0"/>
                                      </a:rPr>
                                      <m:t>12</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Jaune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5</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Blanc</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4</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baseline="0" dirty="0" smtClean="0">
                              <a:solidFill>
                                <a:schemeClr val="tx1"/>
                              </a:solidFill>
                            </a:rPr>
                            <a:t> </a:t>
                          </a:r>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2</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Orange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Choice>
        <mc:Fallback xmlns="">
          <p:graphicFrame>
            <p:nvGraphicFramePr>
              <p:cNvPr id="37" name="Tableau 36"/>
              <p:cNvGraphicFramePr>
                <a:graphicFrameLocks noGrp="1"/>
              </p:cNvGraphicFramePr>
              <p:nvPr>
                <p:extLst>
                  <p:ext uri="{D42A27DB-BD31-4B8C-83A1-F6EECF244321}">
                    <p14:modId xmlns:p14="http://schemas.microsoft.com/office/powerpoint/2010/main" val="3838691458"/>
                  </p:ext>
                </p:extLst>
              </p:nvPr>
            </p:nvGraphicFramePr>
            <p:xfrm>
              <a:off x="8765676" y="803040"/>
              <a:ext cx="1617420" cy="2339170"/>
            </p:xfrm>
            <a:graphic>
              <a:graphicData uri="http://schemas.openxmlformats.org/drawingml/2006/table">
                <a:tbl>
                  <a:tblPr firstRow="1" bandRow="1">
                    <a:tableStyleId>{5C22544A-7EE6-4342-B048-85BDC9FD1C3A}</a:tableStyleId>
                  </a:tblPr>
                  <a:tblGrid>
                    <a:gridCol w="795763">
                      <a:extLst>
                        <a:ext uri="{9D8B030D-6E8A-4147-A177-3AD203B41FA5}">
                          <a16:colId xmlns:a16="http://schemas.microsoft.com/office/drawing/2014/main" val="2876207631"/>
                        </a:ext>
                      </a:extLst>
                    </a:gridCol>
                    <a:gridCol w="821657">
                      <a:extLst>
                        <a:ext uri="{9D8B030D-6E8A-4147-A177-3AD203B41FA5}">
                          <a16:colId xmlns:a16="http://schemas.microsoft.com/office/drawing/2014/main" val="3017223457"/>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63" t="-3297" r="-105344" b="-325275"/>
                          </a:stretch>
                        </a:blipFill>
                      </a:tcPr>
                    </a:tc>
                    <a:tc>
                      <a:txBody>
                        <a:bodyPr/>
                        <a:lstStyle/>
                        <a:p>
                          <a:r>
                            <a:rPr lang="fr-FR" sz="1600" b="0" dirty="0" smtClean="0">
                              <a:solidFill>
                                <a:schemeClr val="tx1"/>
                              </a:solidFill>
                            </a:rPr>
                            <a:t>Jaune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63" t="-95918" r="-105344" b="-202041"/>
                          </a:stretch>
                        </a:blipFill>
                      </a:tcPr>
                    </a:tc>
                    <a:tc>
                      <a:txBody>
                        <a:bodyPr/>
                        <a:lstStyle/>
                        <a:p>
                          <a:r>
                            <a:rPr lang="fr-FR" sz="1600" dirty="0" smtClean="0">
                              <a:solidFill>
                                <a:schemeClr val="tx1"/>
                              </a:solidFill>
                            </a:rPr>
                            <a:t>Blanc</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63" t="-195918" r="-105344" b="-102041"/>
                          </a:stretch>
                        </a:blipFill>
                      </a:tcPr>
                    </a:tc>
                    <a:tc>
                      <a:txBody>
                        <a:bodyPr/>
                        <a:lstStyle/>
                        <a:p>
                          <a:r>
                            <a:rPr lang="fr-FR" sz="1600" baseline="0" dirty="0" smtClean="0">
                              <a:solidFill>
                                <a:schemeClr val="tx1"/>
                              </a:solidFill>
                            </a:rPr>
                            <a:t> </a:t>
                          </a:r>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763" t="-295918" r="-105344" b="-2041"/>
                          </a:stretch>
                        </a:blipFill>
                      </a:tcPr>
                    </a:tc>
                    <a:tc>
                      <a:txBody>
                        <a:bodyPr/>
                        <a:lstStyle/>
                        <a:p>
                          <a:r>
                            <a:rPr lang="fr-FR" sz="1600" dirty="0" smtClean="0">
                              <a:solidFill>
                                <a:schemeClr val="tx1"/>
                              </a:solidFill>
                            </a:rPr>
                            <a:t>Orange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8" name="Tableau 37"/>
              <p:cNvGraphicFramePr>
                <a:graphicFrameLocks noGrp="1"/>
              </p:cNvGraphicFramePr>
              <p:nvPr>
                <p:extLst/>
              </p:nvPr>
            </p:nvGraphicFramePr>
            <p:xfrm>
              <a:off x="1927345" y="4026624"/>
              <a:ext cx="1477724" cy="2339170"/>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2876207631"/>
                        </a:ext>
                      </a:extLst>
                    </a:gridCol>
                    <a:gridCol w="738862">
                      <a:extLst>
                        <a:ext uri="{9D8B030D-6E8A-4147-A177-3AD203B41FA5}">
                          <a16:colId xmlns:a16="http://schemas.microsoft.com/office/drawing/2014/main" val="3017223457"/>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2</m:t>
                                    </m:r>
                                  </m:num>
                                  <m:den>
                                    <m:r>
                                      <a:rPr lang="fr-FR" sz="1600" b="0" i="1" smtClean="0">
                                        <a:solidFill>
                                          <a:schemeClr val="tx1"/>
                                        </a:solidFill>
                                        <a:latin typeface="Cambria Math" panose="02040503050406030204" pitchFamily="18" charset="0"/>
                                      </a:rPr>
                                      <m:t>12</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6</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3</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5</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Blanc</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Choice>
        <mc:Fallback xmlns="">
          <p:graphicFrame>
            <p:nvGraphicFramePr>
              <p:cNvPr id="38" name="Tableau 37"/>
              <p:cNvGraphicFramePr>
                <a:graphicFrameLocks noGrp="1"/>
              </p:cNvGraphicFramePr>
              <p:nvPr>
                <p:extLst/>
              </p:nvPr>
            </p:nvGraphicFramePr>
            <p:xfrm>
              <a:off x="1927345" y="4026624"/>
              <a:ext cx="1477724" cy="2339170"/>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2876207631"/>
                        </a:ext>
                      </a:extLst>
                    </a:gridCol>
                    <a:gridCol w="738862">
                      <a:extLst>
                        <a:ext uri="{9D8B030D-6E8A-4147-A177-3AD203B41FA5}">
                          <a16:colId xmlns:a16="http://schemas.microsoft.com/office/drawing/2014/main" val="3017223457"/>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820" t="-3297" r="-100820" b="-325275"/>
                          </a:stretch>
                        </a:blip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820" t="-95918" r="-100820" b="-202041"/>
                          </a:stretch>
                        </a:blip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820" t="-195918" r="-100820" b="-102041"/>
                          </a:stretch>
                        </a:blip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820" t="-295918" r="-100820" b="-2041"/>
                          </a:stretch>
                        </a:blipFill>
                      </a:tcPr>
                    </a:tc>
                    <a:tc>
                      <a:txBody>
                        <a:bodyPr/>
                        <a:lstStyle/>
                        <a:p>
                          <a:r>
                            <a:rPr lang="fr-FR" sz="1600" dirty="0" smtClean="0">
                              <a:solidFill>
                                <a:schemeClr val="tx1"/>
                              </a:solidFill>
                            </a:rPr>
                            <a:t>Blanc</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9" name="Tableau 38"/>
              <p:cNvGraphicFramePr>
                <a:graphicFrameLocks noGrp="1"/>
              </p:cNvGraphicFramePr>
              <p:nvPr>
                <p:extLst/>
              </p:nvPr>
            </p:nvGraphicFramePr>
            <p:xfrm>
              <a:off x="4226704" y="4026396"/>
              <a:ext cx="1477724" cy="2339170"/>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2876207631"/>
                        </a:ext>
                      </a:extLst>
                    </a:gridCol>
                    <a:gridCol w="738862">
                      <a:extLst>
                        <a:ext uri="{9D8B030D-6E8A-4147-A177-3AD203B41FA5}">
                          <a16:colId xmlns:a16="http://schemas.microsoft.com/office/drawing/2014/main" val="3017223457"/>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4</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Jaune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2</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5</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Blanc</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6</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Choice>
        <mc:Fallback xmlns="">
          <p:graphicFrame>
            <p:nvGraphicFramePr>
              <p:cNvPr id="39" name="Tableau 38"/>
              <p:cNvGraphicFramePr>
                <a:graphicFrameLocks noGrp="1"/>
              </p:cNvGraphicFramePr>
              <p:nvPr>
                <p:extLst/>
              </p:nvPr>
            </p:nvGraphicFramePr>
            <p:xfrm>
              <a:off x="4226704" y="4026396"/>
              <a:ext cx="1477724" cy="2339170"/>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2876207631"/>
                        </a:ext>
                      </a:extLst>
                    </a:gridCol>
                    <a:gridCol w="738862">
                      <a:extLst>
                        <a:ext uri="{9D8B030D-6E8A-4147-A177-3AD203B41FA5}">
                          <a16:colId xmlns:a16="http://schemas.microsoft.com/office/drawing/2014/main" val="3017223457"/>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20" t="-3297" r="-100820" b="-325275"/>
                          </a:stretch>
                        </a:blipFill>
                      </a:tcPr>
                    </a:tc>
                    <a:tc>
                      <a:txBody>
                        <a:bodyPr/>
                        <a:lstStyle/>
                        <a:p>
                          <a:r>
                            <a:rPr lang="fr-FR" sz="1600" b="0" dirty="0" smtClean="0">
                              <a:solidFill>
                                <a:schemeClr val="tx1"/>
                              </a:solidFill>
                            </a:rPr>
                            <a:t>Jaune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20" t="-95918" r="-100820" b="-202041"/>
                          </a:stretch>
                        </a:blip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20" t="-195918" r="-100820" b="-102041"/>
                          </a:stretch>
                        </a:blipFill>
                      </a:tcPr>
                    </a:tc>
                    <a:tc>
                      <a:txBody>
                        <a:bodyPr/>
                        <a:lstStyle/>
                        <a:p>
                          <a:r>
                            <a:rPr lang="fr-FR" sz="1600" dirty="0" smtClean="0">
                              <a:solidFill>
                                <a:schemeClr val="tx1"/>
                              </a:solidFill>
                            </a:rPr>
                            <a:t>Blanc</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r h="595864">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20" t="-295918" r="-100820" b="-2041"/>
                          </a:stretch>
                        </a:blip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977686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40" name="Tableau 39"/>
              <p:cNvGraphicFramePr>
                <a:graphicFrameLocks noGrp="1"/>
              </p:cNvGraphicFramePr>
              <p:nvPr>
                <p:extLst>
                  <p:ext uri="{D42A27DB-BD31-4B8C-83A1-F6EECF244321}">
                    <p14:modId xmlns:p14="http://schemas.microsoft.com/office/powerpoint/2010/main" val="2273181047"/>
                  </p:ext>
                </p:extLst>
              </p:nvPr>
            </p:nvGraphicFramePr>
            <p:xfrm>
              <a:off x="6459834" y="4202067"/>
              <a:ext cx="1477724" cy="1737339"/>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2876207631"/>
                        </a:ext>
                      </a:extLst>
                    </a:gridCol>
                    <a:gridCol w="738862">
                      <a:extLst>
                        <a:ext uri="{9D8B030D-6E8A-4147-A177-3AD203B41FA5}">
                          <a16:colId xmlns:a16="http://schemas.microsoft.com/office/drawing/2014/main" val="3017223457"/>
                        </a:ext>
                      </a:extLst>
                    </a:gridCol>
                  </a:tblGrid>
                  <a:tr h="549101">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12</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Vert</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3</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7</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bl>
              </a:graphicData>
            </a:graphic>
          </p:graphicFrame>
        </mc:Choice>
        <mc:Fallback xmlns="">
          <p:graphicFrame>
            <p:nvGraphicFramePr>
              <p:cNvPr id="40" name="Tableau 39"/>
              <p:cNvGraphicFramePr>
                <a:graphicFrameLocks noGrp="1"/>
              </p:cNvGraphicFramePr>
              <p:nvPr>
                <p:extLst>
                  <p:ext uri="{D42A27DB-BD31-4B8C-83A1-F6EECF244321}">
                    <p14:modId xmlns:p14="http://schemas.microsoft.com/office/powerpoint/2010/main" val="2273181047"/>
                  </p:ext>
                </p:extLst>
              </p:nvPr>
            </p:nvGraphicFramePr>
            <p:xfrm>
              <a:off x="6459834" y="4202067"/>
              <a:ext cx="1477724" cy="1737339"/>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2876207631"/>
                        </a:ext>
                      </a:extLst>
                    </a:gridCol>
                    <a:gridCol w="738862">
                      <a:extLst>
                        <a:ext uri="{9D8B030D-6E8A-4147-A177-3AD203B41FA5}">
                          <a16:colId xmlns:a16="http://schemas.microsoft.com/office/drawing/2014/main" val="3017223457"/>
                        </a:ext>
                      </a:extLst>
                    </a:gridCol>
                  </a:tblGrid>
                  <a:tr h="549101">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20" t="-3333" r="-101639" b="-220000"/>
                          </a:stretch>
                        </a:blipFill>
                      </a:tcPr>
                    </a:tc>
                    <a:tc>
                      <a:txBody>
                        <a:bodyPr/>
                        <a:lstStyle/>
                        <a:p>
                          <a:r>
                            <a:rPr lang="fr-FR" sz="1600" b="0" dirty="0" smtClean="0">
                              <a:solidFill>
                                <a:schemeClr val="tx1"/>
                              </a:solidFill>
                            </a:rPr>
                            <a:t>Vert</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877691"/>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20" t="-94898" r="-101639" b="-102041"/>
                          </a:stretch>
                        </a:blip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2196723"/>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20" t="-194898" r="-101639" b="-2041"/>
                          </a:stretch>
                        </a:blip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221616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41" name="Tableau 40"/>
              <p:cNvGraphicFramePr>
                <a:graphicFrameLocks noGrp="1"/>
              </p:cNvGraphicFramePr>
              <p:nvPr>
                <p:extLst/>
              </p:nvPr>
            </p:nvGraphicFramePr>
            <p:xfrm>
              <a:off x="8755140" y="4196100"/>
              <a:ext cx="1477724" cy="1743306"/>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843084728"/>
                        </a:ext>
                      </a:extLst>
                    </a:gridCol>
                    <a:gridCol w="738862">
                      <a:extLst>
                        <a:ext uri="{9D8B030D-6E8A-4147-A177-3AD203B41FA5}">
                          <a16:colId xmlns:a16="http://schemas.microsoft.com/office/drawing/2014/main" val="2927797488"/>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2</m:t>
                                    </m:r>
                                  </m:num>
                                  <m:den>
                                    <m:r>
                                      <a:rPr lang="fr-FR" sz="1600" b="0" i="1" smtClean="0">
                                        <a:solidFill>
                                          <a:schemeClr val="tx1"/>
                                        </a:solidFill>
                                        <a:latin typeface="Cambria Math" panose="02040503050406030204" pitchFamily="18" charset="0"/>
                                      </a:rPr>
                                      <m:t>6</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Jaune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8055664"/>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7</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698416"/>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504787"/>
                      </a:ext>
                    </a:extLst>
                  </a:tr>
                </a:tbl>
              </a:graphicData>
            </a:graphic>
          </p:graphicFrame>
        </mc:Choice>
        <mc:Fallback xmlns="">
          <p:graphicFrame>
            <p:nvGraphicFramePr>
              <p:cNvPr id="41" name="Tableau 40"/>
              <p:cNvGraphicFramePr>
                <a:graphicFrameLocks noGrp="1"/>
              </p:cNvGraphicFramePr>
              <p:nvPr>
                <p:extLst/>
              </p:nvPr>
            </p:nvGraphicFramePr>
            <p:xfrm>
              <a:off x="8755140" y="4196100"/>
              <a:ext cx="1477724" cy="1743306"/>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843084728"/>
                        </a:ext>
                      </a:extLst>
                    </a:gridCol>
                    <a:gridCol w="738862">
                      <a:extLst>
                        <a:ext uri="{9D8B030D-6E8A-4147-A177-3AD203B41FA5}">
                          <a16:colId xmlns:a16="http://schemas.microsoft.com/office/drawing/2014/main" val="2927797488"/>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820" t="-3297" r="-100820" b="-217582"/>
                          </a:stretch>
                        </a:blipFill>
                      </a:tcPr>
                    </a:tc>
                    <a:tc>
                      <a:txBody>
                        <a:bodyPr/>
                        <a:lstStyle/>
                        <a:p>
                          <a:r>
                            <a:rPr lang="fr-FR" sz="1600" b="0" dirty="0" smtClean="0">
                              <a:solidFill>
                                <a:schemeClr val="tx1"/>
                              </a:solidFill>
                            </a:rPr>
                            <a:t>Jaune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8055664"/>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820" t="-95918" r="-100820" b="-102041"/>
                          </a:stretch>
                        </a:blip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698416"/>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820" t="-195918" r="-100820" b="-2041"/>
                          </a:stretch>
                        </a:blip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504787"/>
                      </a:ext>
                    </a:extLst>
                  </a:tr>
                </a:tbl>
              </a:graphicData>
            </a:graphic>
          </p:graphicFrame>
        </mc:Fallback>
      </mc:AlternateContent>
      <mc:AlternateContent xmlns:mc="http://schemas.openxmlformats.org/markup-compatibility/2006" xmlns:a14="http://schemas.microsoft.com/office/drawing/2010/main">
        <mc:Choice Requires="a14">
          <p:sp>
            <p:nvSpPr>
              <p:cNvPr id="30" name="Rectangle 29"/>
              <p:cNvSpPr/>
              <p:nvPr/>
            </p:nvSpPr>
            <p:spPr>
              <a:xfrm>
                <a:off x="5871811" y="3151768"/>
                <a:ext cx="348172" cy="5632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fr-FR" sz="1634" i="1">
                              <a:latin typeface="Cambria Math" panose="02040503050406030204" pitchFamily="18" charset="0"/>
                            </a:rPr>
                          </m:ctrlPr>
                        </m:fPr>
                        <m:num>
                          <m:r>
                            <a:rPr lang="fr-FR" sz="1634" i="1">
                              <a:latin typeface="Cambria Math" panose="02040503050406030204" pitchFamily="18" charset="0"/>
                            </a:rPr>
                            <m:t>6</m:t>
                          </m:r>
                        </m:num>
                        <m:den>
                          <m:r>
                            <a:rPr lang="fr-FR" sz="1634" i="1">
                              <a:latin typeface="Cambria Math" panose="02040503050406030204" pitchFamily="18" charset="0"/>
                            </a:rPr>
                            <m:t>2</m:t>
                          </m:r>
                        </m:den>
                      </m:f>
                    </m:oMath>
                  </m:oMathPara>
                </a14:m>
                <a:endParaRPr lang="fr-FR" sz="1634" dirty="0"/>
              </a:p>
            </p:txBody>
          </p:sp>
        </mc:Choice>
        <mc:Fallback xmlns="">
          <p:sp>
            <p:nvSpPr>
              <p:cNvPr id="30" name="Rectangle 29"/>
              <p:cNvSpPr>
                <a:spLocks noRot="1" noChangeAspect="1" noMove="1" noResize="1" noEditPoints="1" noAdjustHandles="1" noChangeArrowheads="1" noChangeShapeType="1" noTextEdit="1"/>
              </p:cNvSpPr>
              <p:nvPr/>
            </p:nvSpPr>
            <p:spPr>
              <a:xfrm>
                <a:off x="5871811" y="3151768"/>
                <a:ext cx="348172" cy="563296"/>
              </a:xfrm>
              <a:prstGeom prst="rect">
                <a:avLst/>
              </a:prstGeom>
              <a:blipFill>
                <a:blip r:embed="rId12"/>
                <a:stretch>
                  <a:fillRect/>
                </a:stretch>
              </a:blipFill>
            </p:spPr>
            <p:txBody>
              <a:bodyPr/>
              <a:lstStyle/>
              <a:p>
                <a:r>
                  <a:rPr lang="fr-FR">
                    <a:noFill/>
                  </a:rPr>
                  <a:t> </a:t>
                </a:r>
              </a:p>
            </p:txBody>
          </p:sp>
        </mc:Fallback>
      </mc:AlternateContent>
      <p:sp>
        <p:nvSpPr>
          <p:cNvPr id="43" name="Freeform 29"/>
          <p:cNvSpPr/>
          <p:nvPr/>
        </p:nvSpPr>
        <p:spPr>
          <a:xfrm>
            <a:off x="5706314" y="455782"/>
            <a:ext cx="212556" cy="204054"/>
          </a:xfrm>
          <a:custGeom>
            <a:avLst/>
            <a:gdLst/>
            <a:ahLst/>
            <a:cxnLst/>
            <a:rect l="l" t="t" r="r" b="b"/>
            <a:pathLst>
              <a:path w="234205" h="224837">
                <a:moveTo>
                  <a:pt x="0" y="0"/>
                </a:moveTo>
                <a:lnTo>
                  <a:pt x="234206" y="0"/>
                </a:lnTo>
                <a:lnTo>
                  <a:pt x="234206" y="224837"/>
                </a:lnTo>
                <a:lnTo>
                  <a:pt x="0" y="224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20537749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52575" y="3539126"/>
            <a:ext cx="2106792" cy="2990880"/>
            <a:chOff x="0" y="0"/>
            <a:chExt cx="3720581" cy="5281876"/>
          </a:xfrm>
        </p:grpSpPr>
        <p:sp>
          <p:nvSpPr>
            <p:cNvPr id="3" name="Freeform 3"/>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4" name="Group 4"/>
          <p:cNvGrpSpPr/>
          <p:nvPr/>
        </p:nvGrpSpPr>
        <p:grpSpPr>
          <a:xfrm>
            <a:off x="3912171" y="3539126"/>
            <a:ext cx="2106792" cy="2990880"/>
            <a:chOff x="0" y="0"/>
            <a:chExt cx="3720581" cy="5281876"/>
          </a:xfrm>
        </p:grpSpPr>
        <p:sp>
          <p:nvSpPr>
            <p:cNvPr id="5" name="Freeform 5"/>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6" name="Group 6"/>
          <p:cNvGrpSpPr/>
          <p:nvPr/>
        </p:nvGrpSpPr>
        <p:grpSpPr>
          <a:xfrm>
            <a:off x="6171768" y="3539126"/>
            <a:ext cx="2106792" cy="2990880"/>
            <a:chOff x="0" y="0"/>
            <a:chExt cx="3720581" cy="5281876"/>
          </a:xfrm>
        </p:grpSpPr>
        <p:sp>
          <p:nvSpPr>
            <p:cNvPr id="7" name="Freeform 7"/>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8" name="Group 8"/>
          <p:cNvGrpSpPr/>
          <p:nvPr/>
        </p:nvGrpSpPr>
        <p:grpSpPr>
          <a:xfrm>
            <a:off x="8431364" y="3539126"/>
            <a:ext cx="2106792" cy="2990880"/>
            <a:chOff x="0" y="0"/>
            <a:chExt cx="3720581" cy="5281876"/>
          </a:xfrm>
        </p:grpSpPr>
        <p:sp>
          <p:nvSpPr>
            <p:cNvPr id="9" name="Freeform 9"/>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10" name="Group 10"/>
          <p:cNvGrpSpPr/>
          <p:nvPr/>
        </p:nvGrpSpPr>
        <p:grpSpPr>
          <a:xfrm>
            <a:off x="3912171" y="331171"/>
            <a:ext cx="2106792" cy="2990880"/>
            <a:chOff x="0" y="0"/>
            <a:chExt cx="3720581" cy="5281876"/>
          </a:xfrm>
        </p:grpSpPr>
        <p:sp>
          <p:nvSpPr>
            <p:cNvPr id="11" name="Freeform 11"/>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12" name="Group 12"/>
          <p:cNvGrpSpPr/>
          <p:nvPr/>
        </p:nvGrpSpPr>
        <p:grpSpPr>
          <a:xfrm>
            <a:off x="6171768" y="331171"/>
            <a:ext cx="2106792" cy="2990880"/>
            <a:chOff x="0" y="0"/>
            <a:chExt cx="3720581" cy="5281876"/>
          </a:xfrm>
        </p:grpSpPr>
        <p:sp>
          <p:nvSpPr>
            <p:cNvPr id="13" name="Freeform 13"/>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14" name="Group 14"/>
          <p:cNvGrpSpPr/>
          <p:nvPr/>
        </p:nvGrpSpPr>
        <p:grpSpPr>
          <a:xfrm>
            <a:off x="8431364" y="331171"/>
            <a:ext cx="2106792" cy="2990880"/>
            <a:chOff x="0" y="0"/>
            <a:chExt cx="3720581" cy="5281876"/>
          </a:xfrm>
        </p:grpSpPr>
        <p:sp>
          <p:nvSpPr>
            <p:cNvPr id="15" name="Freeform 15"/>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grpSp>
        <p:nvGrpSpPr>
          <p:cNvPr id="16" name="Group 16"/>
          <p:cNvGrpSpPr/>
          <p:nvPr/>
        </p:nvGrpSpPr>
        <p:grpSpPr>
          <a:xfrm>
            <a:off x="1652575" y="331171"/>
            <a:ext cx="2106792" cy="2990880"/>
            <a:chOff x="0" y="0"/>
            <a:chExt cx="3720581" cy="5281876"/>
          </a:xfrm>
        </p:grpSpPr>
        <p:sp>
          <p:nvSpPr>
            <p:cNvPr id="17" name="Freeform 17"/>
            <p:cNvSpPr/>
            <p:nvPr/>
          </p:nvSpPr>
          <p:spPr>
            <a:xfrm>
              <a:off x="0" y="0"/>
              <a:ext cx="3721851" cy="5283145"/>
            </a:xfrm>
            <a:custGeom>
              <a:avLst/>
              <a:gdLst/>
              <a:ahLst/>
              <a:cxnLst/>
              <a:rect l="l" t="t" r="r" b="b"/>
              <a:pathLst>
                <a:path w="3721851" h="5283145">
                  <a:moveTo>
                    <a:pt x="60960" y="269240"/>
                  </a:moveTo>
                  <a:cubicBezTo>
                    <a:pt x="60960" y="154940"/>
                    <a:pt x="153670" y="62230"/>
                    <a:pt x="267970" y="62230"/>
                  </a:cubicBezTo>
                  <a:lnTo>
                    <a:pt x="586743" y="62230"/>
                  </a:lnTo>
                  <a:lnTo>
                    <a:pt x="586743" y="0"/>
                  </a:lnTo>
                  <a:lnTo>
                    <a:pt x="269240" y="0"/>
                  </a:lnTo>
                  <a:cubicBezTo>
                    <a:pt x="120650" y="0"/>
                    <a:pt x="0" y="120650"/>
                    <a:pt x="0" y="269240"/>
                  </a:cubicBezTo>
                  <a:lnTo>
                    <a:pt x="0" y="564882"/>
                  </a:lnTo>
                  <a:lnTo>
                    <a:pt x="60960" y="564882"/>
                  </a:lnTo>
                  <a:lnTo>
                    <a:pt x="60960" y="269240"/>
                  </a:lnTo>
                  <a:close/>
                  <a:moveTo>
                    <a:pt x="157480" y="387350"/>
                  </a:moveTo>
                  <a:cubicBezTo>
                    <a:pt x="157480" y="260350"/>
                    <a:pt x="260350" y="157480"/>
                    <a:pt x="387350" y="157480"/>
                  </a:cubicBezTo>
                  <a:lnTo>
                    <a:pt x="586743" y="157480"/>
                  </a:lnTo>
                  <a:lnTo>
                    <a:pt x="586743" y="140970"/>
                  </a:lnTo>
                  <a:lnTo>
                    <a:pt x="387350" y="140970"/>
                  </a:lnTo>
                  <a:cubicBezTo>
                    <a:pt x="251460" y="140970"/>
                    <a:pt x="140970" y="251460"/>
                    <a:pt x="140970" y="387350"/>
                  </a:cubicBezTo>
                  <a:lnTo>
                    <a:pt x="140970" y="563884"/>
                  </a:lnTo>
                  <a:lnTo>
                    <a:pt x="157480" y="563884"/>
                  </a:lnTo>
                  <a:lnTo>
                    <a:pt x="157480" y="387350"/>
                  </a:lnTo>
                  <a:close/>
                  <a:moveTo>
                    <a:pt x="0" y="563884"/>
                  </a:moveTo>
                  <a:lnTo>
                    <a:pt x="60960" y="563884"/>
                  </a:lnTo>
                  <a:lnTo>
                    <a:pt x="60960" y="4674815"/>
                  </a:lnTo>
                  <a:lnTo>
                    <a:pt x="0" y="4674815"/>
                  </a:lnTo>
                  <a:lnTo>
                    <a:pt x="0" y="563884"/>
                  </a:lnTo>
                  <a:close/>
                  <a:moveTo>
                    <a:pt x="142240" y="563884"/>
                  </a:moveTo>
                  <a:lnTo>
                    <a:pt x="158750" y="563884"/>
                  </a:lnTo>
                  <a:lnTo>
                    <a:pt x="158750" y="4674815"/>
                  </a:lnTo>
                  <a:lnTo>
                    <a:pt x="142240" y="4674815"/>
                  </a:lnTo>
                  <a:lnTo>
                    <a:pt x="142240" y="563884"/>
                  </a:lnTo>
                  <a:close/>
                  <a:moveTo>
                    <a:pt x="269240" y="5220915"/>
                  </a:moveTo>
                  <a:cubicBezTo>
                    <a:pt x="154940" y="5220915"/>
                    <a:pt x="62230" y="5128205"/>
                    <a:pt x="62230" y="5013905"/>
                  </a:cubicBezTo>
                  <a:lnTo>
                    <a:pt x="62230" y="4674815"/>
                  </a:lnTo>
                  <a:lnTo>
                    <a:pt x="0" y="4674815"/>
                  </a:lnTo>
                  <a:lnTo>
                    <a:pt x="0" y="5013906"/>
                  </a:lnTo>
                  <a:cubicBezTo>
                    <a:pt x="0" y="5162495"/>
                    <a:pt x="120650" y="5283145"/>
                    <a:pt x="269240" y="5283145"/>
                  </a:cubicBezTo>
                  <a:lnTo>
                    <a:pt x="587884" y="5283145"/>
                  </a:lnTo>
                  <a:lnTo>
                    <a:pt x="587884" y="5220915"/>
                  </a:lnTo>
                  <a:lnTo>
                    <a:pt x="269240" y="5220915"/>
                  </a:lnTo>
                  <a:close/>
                  <a:moveTo>
                    <a:pt x="387350" y="5124395"/>
                  </a:moveTo>
                  <a:cubicBezTo>
                    <a:pt x="260350" y="5124395"/>
                    <a:pt x="157480" y="5021525"/>
                    <a:pt x="157480" y="4894525"/>
                  </a:cubicBezTo>
                  <a:lnTo>
                    <a:pt x="157480" y="4674815"/>
                  </a:lnTo>
                  <a:lnTo>
                    <a:pt x="140970" y="4674815"/>
                  </a:lnTo>
                  <a:lnTo>
                    <a:pt x="140970" y="4894525"/>
                  </a:lnTo>
                  <a:cubicBezTo>
                    <a:pt x="140970" y="5030415"/>
                    <a:pt x="251460" y="5140906"/>
                    <a:pt x="387350" y="5140906"/>
                  </a:cubicBezTo>
                  <a:lnTo>
                    <a:pt x="586743" y="5140906"/>
                  </a:lnTo>
                  <a:lnTo>
                    <a:pt x="586743" y="5124395"/>
                  </a:lnTo>
                  <a:lnTo>
                    <a:pt x="387350" y="5124395"/>
                  </a:lnTo>
                  <a:close/>
                  <a:moveTo>
                    <a:pt x="586743" y="5220915"/>
                  </a:moveTo>
                  <a:lnTo>
                    <a:pt x="3034609" y="5220915"/>
                  </a:lnTo>
                  <a:lnTo>
                    <a:pt x="3034609" y="5281875"/>
                  </a:lnTo>
                  <a:lnTo>
                    <a:pt x="586743" y="5281875"/>
                  </a:lnTo>
                  <a:lnTo>
                    <a:pt x="586743" y="5220915"/>
                  </a:lnTo>
                  <a:close/>
                  <a:moveTo>
                    <a:pt x="586743" y="5124395"/>
                  </a:moveTo>
                  <a:lnTo>
                    <a:pt x="3034609" y="5124395"/>
                  </a:lnTo>
                  <a:lnTo>
                    <a:pt x="3034609" y="5140906"/>
                  </a:lnTo>
                  <a:lnTo>
                    <a:pt x="586743" y="5140906"/>
                  </a:lnTo>
                  <a:lnTo>
                    <a:pt x="586743" y="5124395"/>
                  </a:lnTo>
                  <a:close/>
                  <a:moveTo>
                    <a:pt x="3659621" y="4674815"/>
                  </a:moveTo>
                  <a:lnTo>
                    <a:pt x="3659621" y="5013906"/>
                  </a:lnTo>
                  <a:cubicBezTo>
                    <a:pt x="3659621" y="5128206"/>
                    <a:pt x="3566911" y="5220915"/>
                    <a:pt x="3452611" y="5220915"/>
                  </a:cubicBezTo>
                  <a:lnTo>
                    <a:pt x="3034609" y="5220915"/>
                  </a:lnTo>
                  <a:lnTo>
                    <a:pt x="3034609" y="5281875"/>
                  </a:lnTo>
                  <a:lnTo>
                    <a:pt x="3452611" y="5281875"/>
                  </a:lnTo>
                  <a:cubicBezTo>
                    <a:pt x="3601201" y="5281875"/>
                    <a:pt x="3721851" y="5161225"/>
                    <a:pt x="3721851" y="5012636"/>
                  </a:cubicBezTo>
                  <a:lnTo>
                    <a:pt x="3721851" y="4674815"/>
                  </a:lnTo>
                  <a:lnTo>
                    <a:pt x="3659621" y="4674815"/>
                  </a:lnTo>
                  <a:close/>
                  <a:moveTo>
                    <a:pt x="3563101" y="4894525"/>
                  </a:moveTo>
                  <a:cubicBezTo>
                    <a:pt x="3563101" y="5021525"/>
                    <a:pt x="3460231" y="5124395"/>
                    <a:pt x="3333231" y="5124395"/>
                  </a:cubicBezTo>
                  <a:lnTo>
                    <a:pt x="3034609" y="5124395"/>
                  </a:lnTo>
                  <a:lnTo>
                    <a:pt x="3034609" y="5140906"/>
                  </a:lnTo>
                  <a:lnTo>
                    <a:pt x="3333231" y="5140906"/>
                  </a:lnTo>
                  <a:cubicBezTo>
                    <a:pt x="3469121" y="5140906"/>
                    <a:pt x="3579611" y="5030415"/>
                    <a:pt x="3579611" y="4894525"/>
                  </a:cubicBezTo>
                  <a:lnTo>
                    <a:pt x="3579611" y="4674815"/>
                  </a:lnTo>
                  <a:lnTo>
                    <a:pt x="3563101" y="4674815"/>
                  </a:lnTo>
                  <a:lnTo>
                    <a:pt x="3563101" y="4894525"/>
                  </a:lnTo>
                  <a:close/>
                  <a:moveTo>
                    <a:pt x="3659621" y="563884"/>
                  </a:moveTo>
                  <a:lnTo>
                    <a:pt x="3720581" y="563884"/>
                  </a:lnTo>
                  <a:lnTo>
                    <a:pt x="3720581" y="4674815"/>
                  </a:lnTo>
                  <a:lnTo>
                    <a:pt x="3659621" y="4674815"/>
                  </a:lnTo>
                  <a:lnTo>
                    <a:pt x="3659621" y="563884"/>
                  </a:lnTo>
                  <a:close/>
                  <a:moveTo>
                    <a:pt x="3563101" y="563884"/>
                  </a:moveTo>
                  <a:lnTo>
                    <a:pt x="3579611" y="563884"/>
                  </a:lnTo>
                  <a:lnTo>
                    <a:pt x="3579611" y="4674815"/>
                  </a:lnTo>
                  <a:lnTo>
                    <a:pt x="3563101" y="4674815"/>
                  </a:lnTo>
                  <a:lnTo>
                    <a:pt x="3563101" y="563884"/>
                  </a:lnTo>
                  <a:close/>
                  <a:moveTo>
                    <a:pt x="3452611" y="60960"/>
                  </a:moveTo>
                  <a:cubicBezTo>
                    <a:pt x="3566911" y="60960"/>
                    <a:pt x="3659621" y="153670"/>
                    <a:pt x="3659621" y="267970"/>
                  </a:cubicBezTo>
                  <a:lnTo>
                    <a:pt x="3659621" y="563884"/>
                  </a:lnTo>
                  <a:lnTo>
                    <a:pt x="3720581" y="563884"/>
                  </a:lnTo>
                  <a:lnTo>
                    <a:pt x="3720581" y="269240"/>
                  </a:lnTo>
                  <a:cubicBezTo>
                    <a:pt x="3720581" y="120650"/>
                    <a:pt x="3599931" y="0"/>
                    <a:pt x="3451341" y="0"/>
                  </a:cubicBezTo>
                  <a:lnTo>
                    <a:pt x="3033467" y="0"/>
                  </a:lnTo>
                  <a:lnTo>
                    <a:pt x="3033467" y="60960"/>
                  </a:lnTo>
                  <a:lnTo>
                    <a:pt x="3452611" y="60960"/>
                  </a:lnTo>
                  <a:close/>
                  <a:moveTo>
                    <a:pt x="3333231" y="142240"/>
                  </a:moveTo>
                  <a:lnTo>
                    <a:pt x="3034609" y="142240"/>
                  </a:lnTo>
                  <a:lnTo>
                    <a:pt x="3034609" y="158750"/>
                  </a:lnTo>
                  <a:lnTo>
                    <a:pt x="3333231" y="158750"/>
                  </a:lnTo>
                  <a:cubicBezTo>
                    <a:pt x="3460231" y="158750"/>
                    <a:pt x="3563101" y="261620"/>
                    <a:pt x="3563101" y="388620"/>
                  </a:cubicBezTo>
                  <a:lnTo>
                    <a:pt x="3563101" y="564882"/>
                  </a:lnTo>
                  <a:lnTo>
                    <a:pt x="3579611" y="564882"/>
                  </a:lnTo>
                  <a:lnTo>
                    <a:pt x="3579611" y="387350"/>
                  </a:lnTo>
                  <a:cubicBezTo>
                    <a:pt x="3579611" y="251460"/>
                    <a:pt x="3469121" y="142240"/>
                    <a:pt x="3333231" y="142240"/>
                  </a:cubicBezTo>
                  <a:close/>
                  <a:moveTo>
                    <a:pt x="586743" y="0"/>
                  </a:moveTo>
                  <a:lnTo>
                    <a:pt x="3034609" y="0"/>
                  </a:lnTo>
                  <a:lnTo>
                    <a:pt x="3034609" y="60960"/>
                  </a:lnTo>
                  <a:lnTo>
                    <a:pt x="586743" y="60960"/>
                  </a:lnTo>
                  <a:lnTo>
                    <a:pt x="586743" y="0"/>
                  </a:lnTo>
                  <a:close/>
                  <a:moveTo>
                    <a:pt x="586743" y="142240"/>
                  </a:moveTo>
                  <a:lnTo>
                    <a:pt x="3034609" y="142240"/>
                  </a:lnTo>
                  <a:lnTo>
                    <a:pt x="3034609" y="158750"/>
                  </a:lnTo>
                  <a:lnTo>
                    <a:pt x="586743" y="158750"/>
                  </a:lnTo>
                  <a:lnTo>
                    <a:pt x="586743" y="142240"/>
                  </a:lnTo>
                  <a:close/>
                </a:path>
              </a:pathLst>
            </a:custGeom>
            <a:solidFill>
              <a:srgbClr val="000000"/>
            </a:solidFill>
          </p:spPr>
        </p:sp>
      </p:grpSp>
      <p:sp>
        <p:nvSpPr>
          <p:cNvPr id="18" name="TextBox 18"/>
          <p:cNvSpPr txBox="1"/>
          <p:nvPr/>
        </p:nvSpPr>
        <p:spPr>
          <a:xfrm>
            <a:off x="1787319" y="480878"/>
            <a:ext cx="1620387"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5</a:t>
            </a:r>
          </a:p>
        </p:txBody>
      </p:sp>
      <p:sp>
        <p:nvSpPr>
          <p:cNvPr id="19" name="TextBox 19"/>
          <p:cNvSpPr txBox="1"/>
          <p:nvPr/>
        </p:nvSpPr>
        <p:spPr>
          <a:xfrm>
            <a:off x="8574994" y="3654558"/>
            <a:ext cx="1637587"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8</a:t>
            </a:r>
          </a:p>
        </p:txBody>
      </p:sp>
      <p:sp>
        <p:nvSpPr>
          <p:cNvPr id="20" name="TextBox 20"/>
          <p:cNvSpPr txBox="1"/>
          <p:nvPr/>
        </p:nvSpPr>
        <p:spPr>
          <a:xfrm>
            <a:off x="6397199" y="3664556"/>
            <a:ext cx="1693918"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8</a:t>
            </a:r>
          </a:p>
        </p:txBody>
      </p:sp>
      <p:sp>
        <p:nvSpPr>
          <p:cNvPr id="21" name="TextBox 21"/>
          <p:cNvSpPr txBox="1"/>
          <p:nvPr/>
        </p:nvSpPr>
        <p:spPr>
          <a:xfrm>
            <a:off x="4050033" y="3681599"/>
            <a:ext cx="1643164"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7</a:t>
            </a:r>
          </a:p>
        </p:txBody>
      </p:sp>
      <p:sp>
        <p:nvSpPr>
          <p:cNvPr id="22" name="TextBox 22"/>
          <p:cNvSpPr txBox="1"/>
          <p:nvPr/>
        </p:nvSpPr>
        <p:spPr>
          <a:xfrm>
            <a:off x="8561344" y="468222"/>
            <a:ext cx="1615106"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6</a:t>
            </a:r>
          </a:p>
        </p:txBody>
      </p:sp>
      <p:sp>
        <p:nvSpPr>
          <p:cNvPr id="23" name="TextBox 23"/>
          <p:cNvSpPr txBox="1"/>
          <p:nvPr/>
        </p:nvSpPr>
        <p:spPr>
          <a:xfrm>
            <a:off x="1787319" y="3681599"/>
            <a:ext cx="1685419"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7</a:t>
            </a:r>
          </a:p>
        </p:txBody>
      </p:sp>
      <p:sp>
        <p:nvSpPr>
          <p:cNvPr id="24" name="TextBox 24"/>
          <p:cNvSpPr txBox="1"/>
          <p:nvPr/>
        </p:nvSpPr>
        <p:spPr>
          <a:xfrm>
            <a:off x="6311994" y="476922"/>
            <a:ext cx="1637284" cy="208626"/>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6</a:t>
            </a:r>
          </a:p>
        </p:txBody>
      </p:sp>
      <p:sp>
        <p:nvSpPr>
          <p:cNvPr id="25" name="TextBox 25"/>
          <p:cNvSpPr txBox="1"/>
          <p:nvPr/>
        </p:nvSpPr>
        <p:spPr>
          <a:xfrm>
            <a:off x="3999885" y="480364"/>
            <a:ext cx="1631093" cy="205184"/>
          </a:xfrm>
          <a:prstGeom prst="rect">
            <a:avLst/>
          </a:prstGeom>
          <a:solidFill>
            <a:schemeClr val="bg1">
              <a:lumMod val="75000"/>
            </a:schemeClr>
          </a:solidFill>
        </p:spPr>
        <p:txBody>
          <a:bodyPr wrap="square" lIns="0" tIns="0" rIns="0" bIns="0" rtlCol="0" anchor="t">
            <a:spAutoFit/>
          </a:bodyPr>
          <a:lstStyle/>
          <a:p>
            <a:pPr algn="ctr">
              <a:lnSpc>
                <a:spcPts val="1605"/>
              </a:lnSpc>
            </a:pPr>
            <a:r>
              <a:rPr lang="en-US" sz="1146" dirty="0">
                <a:solidFill>
                  <a:srgbClr val="000000"/>
                </a:solidFill>
                <a:latin typeface="Sailors"/>
                <a:ea typeface="Sailors"/>
                <a:cs typeface="Sailors"/>
                <a:sym typeface="Sailors"/>
              </a:rPr>
              <a:t>BON DE COMMANDE 5</a:t>
            </a:r>
          </a:p>
        </p:txBody>
      </p:sp>
      <p:sp>
        <p:nvSpPr>
          <p:cNvPr id="26" name="Freeform 26"/>
          <p:cNvSpPr/>
          <p:nvPr/>
        </p:nvSpPr>
        <p:spPr>
          <a:xfrm>
            <a:off x="5630978" y="480364"/>
            <a:ext cx="212556" cy="204054"/>
          </a:xfrm>
          <a:custGeom>
            <a:avLst/>
            <a:gdLst/>
            <a:ahLst/>
            <a:cxnLst/>
            <a:rect l="l" t="t" r="r" b="b"/>
            <a:pathLst>
              <a:path w="234205" h="224837">
                <a:moveTo>
                  <a:pt x="0" y="0"/>
                </a:moveTo>
                <a:lnTo>
                  <a:pt x="234206" y="0"/>
                </a:lnTo>
                <a:lnTo>
                  <a:pt x="234206" y="224837"/>
                </a:lnTo>
                <a:lnTo>
                  <a:pt x="0" y="224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27" name="Freeform 27"/>
          <p:cNvSpPr/>
          <p:nvPr/>
        </p:nvSpPr>
        <p:spPr>
          <a:xfrm>
            <a:off x="10212581" y="460455"/>
            <a:ext cx="212556" cy="204054"/>
          </a:xfrm>
          <a:custGeom>
            <a:avLst/>
            <a:gdLst/>
            <a:ahLst/>
            <a:cxnLst/>
            <a:rect l="l" t="t" r="r" b="b"/>
            <a:pathLst>
              <a:path w="234205" h="224837">
                <a:moveTo>
                  <a:pt x="0" y="0"/>
                </a:moveTo>
                <a:lnTo>
                  <a:pt x="234205" y="0"/>
                </a:lnTo>
                <a:lnTo>
                  <a:pt x="234205" y="224837"/>
                </a:lnTo>
                <a:lnTo>
                  <a:pt x="0" y="224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mc:AlternateContent xmlns:mc="http://schemas.openxmlformats.org/markup-compatibility/2006" xmlns:a14="http://schemas.microsoft.com/office/drawing/2010/main">
        <mc:Choice Requires="a14">
          <p:graphicFrame>
            <p:nvGraphicFramePr>
              <p:cNvPr id="28" name="Tableau 27"/>
              <p:cNvGraphicFramePr>
                <a:graphicFrameLocks noGrp="1"/>
              </p:cNvGraphicFramePr>
              <p:nvPr>
                <p:extLst/>
              </p:nvPr>
            </p:nvGraphicFramePr>
            <p:xfrm>
              <a:off x="1888746" y="1019885"/>
              <a:ext cx="1608326" cy="1743306"/>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843084728"/>
                        </a:ext>
                      </a:extLst>
                    </a:gridCol>
                    <a:gridCol w="869464">
                      <a:extLst>
                        <a:ext uri="{9D8B030D-6E8A-4147-A177-3AD203B41FA5}">
                          <a16:colId xmlns:a16="http://schemas.microsoft.com/office/drawing/2014/main" val="2927797488"/>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3</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Orange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8055664"/>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5</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698416"/>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3</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504787"/>
                      </a:ext>
                    </a:extLst>
                  </a:tr>
                </a:tbl>
              </a:graphicData>
            </a:graphic>
          </p:graphicFrame>
        </mc:Choice>
        <mc:Fallback xmlns="">
          <p:graphicFrame>
            <p:nvGraphicFramePr>
              <p:cNvPr id="28" name="Tableau 27"/>
              <p:cNvGraphicFramePr>
                <a:graphicFrameLocks noGrp="1"/>
              </p:cNvGraphicFramePr>
              <p:nvPr>
                <p:extLst/>
              </p:nvPr>
            </p:nvGraphicFramePr>
            <p:xfrm>
              <a:off x="1888746" y="1019885"/>
              <a:ext cx="1608326" cy="1743306"/>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843084728"/>
                        </a:ext>
                      </a:extLst>
                    </a:gridCol>
                    <a:gridCol w="869464">
                      <a:extLst>
                        <a:ext uri="{9D8B030D-6E8A-4147-A177-3AD203B41FA5}">
                          <a16:colId xmlns:a16="http://schemas.microsoft.com/office/drawing/2014/main" val="2927797488"/>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820" t="-3297" r="-118852" b="-217582"/>
                          </a:stretch>
                        </a:blipFill>
                      </a:tcPr>
                    </a:tc>
                    <a:tc>
                      <a:txBody>
                        <a:bodyPr/>
                        <a:lstStyle/>
                        <a:p>
                          <a:r>
                            <a:rPr lang="fr-FR" sz="1600" b="0" dirty="0" smtClean="0">
                              <a:solidFill>
                                <a:schemeClr val="tx1"/>
                              </a:solidFill>
                            </a:rPr>
                            <a:t>Orange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8055664"/>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820" t="-95918" r="-118852" b="-102041"/>
                          </a:stretch>
                        </a:blip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698416"/>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820" t="-195918" r="-118852" b="-2041"/>
                          </a:stretch>
                        </a:blip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504787"/>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9" name="Tableau 28"/>
              <p:cNvGraphicFramePr>
                <a:graphicFrameLocks noGrp="1"/>
              </p:cNvGraphicFramePr>
              <p:nvPr>
                <p:extLst/>
              </p:nvPr>
            </p:nvGraphicFramePr>
            <p:xfrm>
              <a:off x="4211255" y="1016555"/>
              <a:ext cx="1632278" cy="1743306"/>
            </p:xfrm>
            <a:graphic>
              <a:graphicData uri="http://schemas.openxmlformats.org/drawingml/2006/table">
                <a:tbl>
                  <a:tblPr firstRow="1" bandRow="1">
                    <a:tableStyleId>{5C22544A-7EE6-4342-B048-85BDC9FD1C3A}</a:tableStyleId>
                  </a:tblPr>
                  <a:tblGrid>
                    <a:gridCol w="816139">
                      <a:extLst>
                        <a:ext uri="{9D8B030D-6E8A-4147-A177-3AD203B41FA5}">
                          <a16:colId xmlns:a16="http://schemas.microsoft.com/office/drawing/2014/main" val="843084728"/>
                        </a:ext>
                      </a:extLst>
                    </a:gridCol>
                    <a:gridCol w="816139">
                      <a:extLst>
                        <a:ext uri="{9D8B030D-6E8A-4147-A177-3AD203B41FA5}">
                          <a16:colId xmlns:a16="http://schemas.microsoft.com/office/drawing/2014/main" val="2927797488"/>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4</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8055664"/>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2</m:t>
                                    </m:r>
                                  </m:num>
                                  <m:den>
                                    <m:r>
                                      <a:rPr lang="fr-FR" sz="1600" b="0" i="1" smtClean="0">
                                        <a:solidFill>
                                          <a:schemeClr val="tx1"/>
                                        </a:solidFill>
                                        <a:latin typeface="Cambria Math" panose="02040503050406030204" pitchFamily="18" charset="0"/>
                                      </a:rPr>
                                      <m:t>6</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Orange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698416"/>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5</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504787"/>
                      </a:ext>
                    </a:extLst>
                  </a:tr>
                </a:tbl>
              </a:graphicData>
            </a:graphic>
          </p:graphicFrame>
        </mc:Choice>
        <mc:Fallback xmlns="">
          <p:graphicFrame>
            <p:nvGraphicFramePr>
              <p:cNvPr id="29" name="Tableau 28"/>
              <p:cNvGraphicFramePr>
                <a:graphicFrameLocks noGrp="1"/>
              </p:cNvGraphicFramePr>
              <p:nvPr>
                <p:extLst/>
              </p:nvPr>
            </p:nvGraphicFramePr>
            <p:xfrm>
              <a:off x="4211255" y="1016555"/>
              <a:ext cx="1632278" cy="1743306"/>
            </p:xfrm>
            <a:graphic>
              <a:graphicData uri="http://schemas.openxmlformats.org/drawingml/2006/table">
                <a:tbl>
                  <a:tblPr firstRow="1" bandRow="1">
                    <a:tableStyleId>{5C22544A-7EE6-4342-B048-85BDC9FD1C3A}</a:tableStyleId>
                  </a:tblPr>
                  <a:tblGrid>
                    <a:gridCol w="816139">
                      <a:extLst>
                        <a:ext uri="{9D8B030D-6E8A-4147-A177-3AD203B41FA5}">
                          <a16:colId xmlns:a16="http://schemas.microsoft.com/office/drawing/2014/main" val="843084728"/>
                        </a:ext>
                      </a:extLst>
                    </a:gridCol>
                    <a:gridCol w="816139">
                      <a:extLst>
                        <a:ext uri="{9D8B030D-6E8A-4147-A177-3AD203B41FA5}">
                          <a16:colId xmlns:a16="http://schemas.microsoft.com/office/drawing/2014/main" val="2927797488"/>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41" t="-3297" r="-100741" b="-217582"/>
                          </a:stretch>
                        </a:blip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8055664"/>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41" t="-95918" r="-100741" b="-102041"/>
                          </a:stretch>
                        </a:blipFill>
                      </a:tcPr>
                    </a:tc>
                    <a:tc>
                      <a:txBody>
                        <a:bodyPr/>
                        <a:lstStyle/>
                        <a:p>
                          <a:r>
                            <a:rPr lang="fr-FR" sz="1600" dirty="0" smtClean="0">
                              <a:solidFill>
                                <a:schemeClr val="tx1"/>
                              </a:solidFill>
                            </a:rPr>
                            <a:t>Orange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698416"/>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741" t="-195918" r="-100741" b="-2041"/>
                          </a:stretch>
                        </a:blip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504787"/>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0" name="Tableau 29"/>
              <p:cNvGraphicFramePr>
                <a:graphicFrameLocks noGrp="1"/>
              </p:cNvGraphicFramePr>
              <p:nvPr>
                <p:extLst/>
              </p:nvPr>
            </p:nvGraphicFramePr>
            <p:xfrm>
              <a:off x="6528989" y="823372"/>
              <a:ext cx="1477724" cy="2377849"/>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843084728"/>
                        </a:ext>
                      </a:extLst>
                    </a:gridCol>
                    <a:gridCol w="738862">
                      <a:extLst>
                        <a:ext uri="{9D8B030D-6E8A-4147-A177-3AD203B41FA5}">
                          <a16:colId xmlns:a16="http://schemas.microsoft.com/office/drawing/2014/main" val="2927797488"/>
                        </a:ext>
                      </a:extLst>
                    </a:gridCol>
                  </a:tblGrid>
                  <a:tr h="445482">
                    <a:tc>
                      <a:txBody>
                        <a:bodyPr/>
                        <a:lstStyle/>
                        <a:p>
                          <a:pPr/>
                          <a14:m>
                            <m:oMathPara xmlns:m="http://schemas.openxmlformats.org/officeDocument/2006/math">
                              <m:oMathParaPr>
                                <m:jc m:val="centerGroup"/>
                              </m:oMathParaPr>
                              <m:oMath xmlns:m="http://schemas.openxmlformats.org/officeDocument/2006/math">
                                <m:f>
                                  <m:fPr>
                                    <m:ctrlPr>
                                      <a:rPr lang="fr-FR" sz="1300" b="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1</m:t>
                                    </m:r>
                                  </m:num>
                                  <m:den>
                                    <m:r>
                                      <a:rPr lang="fr-FR" sz="1300" b="0" i="1" smtClean="0">
                                        <a:solidFill>
                                          <a:schemeClr val="tx1"/>
                                        </a:solidFill>
                                        <a:latin typeface="Cambria Math" panose="02040503050406030204" pitchFamily="18" charset="0"/>
                                      </a:rPr>
                                      <m:t>12</m:t>
                                    </m:r>
                                  </m:den>
                                </m:f>
                              </m:oMath>
                            </m:oMathPara>
                          </a14:m>
                          <a:endParaRPr lang="fr-FR" sz="13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8055664"/>
                      </a:ext>
                    </a:extLst>
                  </a:tr>
                  <a:tr h="458682">
                    <a:tc>
                      <a:txBody>
                        <a:bodyPr/>
                        <a:lstStyle/>
                        <a:p>
                          <a:pPr/>
                          <a14:m>
                            <m:oMathPara xmlns:m="http://schemas.openxmlformats.org/officeDocument/2006/math">
                              <m:oMathParaPr>
                                <m:jc m:val="centerGroup"/>
                              </m:oMathParaPr>
                              <m:oMath xmlns:m="http://schemas.openxmlformats.org/officeDocument/2006/math">
                                <m:f>
                                  <m:fPr>
                                    <m:ctrlPr>
                                      <a:rPr lang="fr-FR" sz="130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1</m:t>
                                    </m:r>
                                  </m:num>
                                  <m:den>
                                    <m:r>
                                      <a:rPr lang="fr-FR" sz="1300" b="0" i="1" smtClean="0">
                                        <a:solidFill>
                                          <a:schemeClr val="tx1"/>
                                        </a:solidFill>
                                        <a:latin typeface="Cambria Math" panose="02040503050406030204" pitchFamily="18" charset="0"/>
                                      </a:rPr>
                                      <m:t>6</m:t>
                                    </m:r>
                                  </m:den>
                                </m:f>
                              </m:oMath>
                            </m:oMathPara>
                          </a14:m>
                          <a:endParaRPr lang="fr-FR" sz="13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698416"/>
                      </a:ext>
                    </a:extLst>
                  </a:tr>
                  <a:tr h="444790">
                    <a:tc>
                      <a:txBody>
                        <a:bodyPr/>
                        <a:lstStyle/>
                        <a:p>
                          <a:pPr/>
                          <a14:m>
                            <m:oMathPara xmlns:m="http://schemas.openxmlformats.org/officeDocument/2006/math">
                              <m:oMathParaPr>
                                <m:jc m:val="centerGroup"/>
                              </m:oMathParaPr>
                              <m:oMath xmlns:m="http://schemas.openxmlformats.org/officeDocument/2006/math">
                                <m:f>
                                  <m:fPr>
                                    <m:ctrlPr>
                                      <a:rPr lang="fr-FR" sz="1300" b="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4</m:t>
                                    </m:r>
                                  </m:num>
                                  <m:den>
                                    <m:r>
                                      <a:rPr lang="fr-FR" sz="1300" b="0" i="1" smtClean="0">
                                        <a:solidFill>
                                          <a:schemeClr val="tx1"/>
                                        </a:solidFill>
                                        <a:latin typeface="Cambria Math" panose="02040503050406030204" pitchFamily="18" charset="0"/>
                                      </a:rPr>
                                      <m:t>12</m:t>
                                    </m:r>
                                  </m:den>
                                </m:f>
                              </m:oMath>
                            </m:oMathPara>
                          </a14:m>
                          <a:endParaRPr lang="fr-FR" sz="13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504787"/>
                      </a:ext>
                    </a:extLst>
                  </a:tr>
                  <a:tr h="445482">
                    <a:tc>
                      <a:txBody>
                        <a:bodyPr/>
                        <a:lstStyle/>
                        <a:p>
                          <a:pPr/>
                          <a14:m>
                            <m:oMathPara xmlns:m="http://schemas.openxmlformats.org/officeDocument/2006/math">
                              <m:oMathParaPr>
                                <m:jc m:val="centerGroup"/>
                              </m:oMathParaPr>
                              <m:oMath xmlns:m="http://schemas.openxmlformats.org/officeDocument/2006/math">
                                <m:f>
                                  <m:fPr>
                                    <m:ctrlPr>
                                      <a:rPr lang="fr-FR" sz="130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2</m:t>
                                    </m:r>
                                  </m:num>
                                  <m:den>
                                    <m:r>
                                      <a:rPr lang="fr-FR" sz="1300" b="0" i="1" smtClean="0">
                                        <a:solidFill>
                                          <a:schemeClr val="tx1"/>
                                        </a:solidFill>
                                        <a:latin typeface="Cambria Math" panose="02040503050406030204" pitchFamily="18" charset="0"/>
                                      </a:rPr>
                                      <m:t>12</m:t>
                                    </m:r>
                                  </m:den>
                                </m:f>
                              </m:oMath>
                            </m:oMathPara>
                          </a14:m>
                          <a:endParaRPr lang="fr-FR" sz="13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7161705"/>
                      </a:ext>
                    </a:extLst>
                  </a:tr>
                  <a:tr h="558190">
                    <a:tc>
                      <a:txBody>
                        <a:bodyPr/>
                        <a:lstStyle/>
                        <a:p>
                          <a:pPr/>
                          <a14:m>
                            <m:oMathPara xmlns:m="http://schemas.openxmlformats.org/officeDocument/2006/math">
                              <m:oMathParaPr>
                                <m:jc m:val="centerGroup"/>
                              </m:oMathParaPr>
                              <m:oMath xmlns:m="http://schemas.openxmlformats.org/officeDocument/2006/math">
                                <m:f>
                                  <m:fPr>
                                    <m:ctrlPr>
                                      <a:rPr lang="fr-FR" sz="130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1</m:t>
                                    </m:r>
                                  </m:num>
                                  <m:den>
                                    <m:r>
                                      <a:rPr lang="fr-FR" sz="1300" b="0" i="1" smtClean="0">
                                        <a:solidFill>
                                          <a:schemeClr val="tx1"/>
                                        </a:solidFill>
                                        <a:latin typeface="Cambria Math" panose="02040503050406030204" pitchFamily="18" charset="0"/>
                                      </a:rPr>
                                      <m:t>4</m:t>
                                    </m:r>
                                  </m:den>
                                </m:f>
                              </m:oMath>
                            </m:oMathPara>
                          </a14:m>
                          <a:endParaRPr lang="fr-FR" sz="13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409583"/>
                      </a:ext>
                    </a:extLst>
                  </a:tr>
                </a:tbl>
              </a:graphicData>
            </a:graphic>
          </p:graphicFrame>
        </mc:Choice>
        <mc:Fallback xmlns="">
          <p:graphicFrame>
            <p:nvGraphicFramePr>
              <p:cNvPr id="30" name="Tableau 29"/>
              <p:cNvGraphicFramePr>
                <a:graphicFrameLocks noGrp="1"/>
              </p:cNvGraphicFramePr>
              <p:nvPr>
                <p:extLst/>
              </p:nvPr>
            </p:nvGraphicFramePr>
            <p:xfrm>
              <a:off x="6528989" y="823372"/>
              <a:ext cx="1477724" cy="2377849"/>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843084728"/>
                        </a:ext>
                      </a:extLst>
                    </a:gridCol>
                    <a:gridCol w="738862">
                      <a:extLst>
                        <a:ext uri="{9D8B030D-6E8A-4147-A177-3AD203B41FA5}">
                          <a16:colId xmlns:a16="http://schemas.microsoft.com/office/drawing/2014/main" val="2927797488"/>
                        </a:ext>
                      </a:extLst>
                    </a:gridCol>
                  </a:tblGrid>
                  <a:tr h="453892">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639" t="-5333" r="-100820" b="-424000"/>
                          </a:stretch>
                        </a:blip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8055664"/>
                      </a:ext>
                    </a:extLst>
                  </a:tr>
                  <a:tr h="458682">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639" t="-105333" r="-100820" b="-324000"/>
                          </a:stretch>
                        </a:blip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698416"/>
                      </a:ext>
                    </a:extLst>
                  </a:tr>
                  <a:tr h="453193">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639" t="-205333" r="-100820" b="-224000"/>
                          </a:stretch>
                        </a:blip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7504787"/>
                      </a:ext>
                    </a:extLst>
                  </a:tr>
                  <a:tr h="453892">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639" t="-309459" r="-100820" b="-127027"/>
                          </a:stretch>
                        </a:blip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7161705"/>
                      </a:ext>
                    </a:extLst>
                  </a:tr>
                  <a:tr h="558190">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639" t="-329348" r="-100820" b="-2174"/>
                          </a:stretch>
                        </a:blip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409583"/>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2" name="Tableau 31"/>
              <p:cNvGraphicFramePr>
                <a:graphicFrameLocks noGrp="1"/>
              </p:cNvGraphicFramePr>
              <p:nvPr>
                <p:extLst/>
              </p:nvPr>
            </p:nvGraphicFramePr>
            <p:xfrm>
              <a:off x="8746257" y="797168"/>
              <a:ext cx="1477724" cy="2379881"/>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3574829069"/>
                        </a:ext>
                      </a:extLst>
                    </a:gridCol>
                    <a:gridCol w="738862">
                      <a:extLst>
                        <a:ext uri="{9D8B030D-6E8A-4147-A177-3AD203B41FA5}">
                          <a16:colId xmlns:a16="http://schemas.microsoft.com/office/drawing/2014/main" val="447307444"/>
                        </a:ext>
                      </a:extLst>
                    </a:gridCol>
                  </a:tblGrid>
                  <a:tr h="445482">
                    <a:tc>
                      <a:txBody>
                        <a:bodyPr/>
                        <a:lstStyle/>
                        <a:p>
                          <a:pPr/>
                          <a14:m>
                            <m:oMathPara xmlns:m="http://schemas.openxmlformats.org/officeDocument/2006/math">
                              <m:oMathParaPr>
                                <m:jc m:val="centerGroup"/>
                              </m:oMathParaPr>
                              <m:oMath xmlns:m="http://schemas.openxmlformats.org/officeDocument/2006/math">
                                <m:f>
                                  <m:fPr>
                                    <m:ctrlPr>
                                      <a:rPr lang="fr-FR" sz="1300" b="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1</m:t>
                                    </m:r>
                                  </m:num>
                                  <m:den>
                                    <m:r>
                                      <a:rPr lang="fr-FR" sz="1300" b="0" i="1" smtClean="0">
                                        <a:solidFill>
                                          <a:schemeClr val="tx1"/>
                                        </a:solidFill>
                                        <a:latin typeface="Cambria Math" panose="02040503050406030204" pitchFamily="18" charset="0"/>
                                      </a:rPr>
                                      <m:t>12</m:t>
                                    </m:r>
                                  </m:den>
                                </m:f>
                              </m:oMath>
                            </m:oMathPara>
                          </a14:m>
                          <a:endParaRPr lang="fr-FR" sz="13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2960861"/>
                      </a:ext>
                    </a:extLst>
                  </a:tr>
                  <a:tr h="458682">
                    <a:tc>
                      <a:txBody>
                        <a:bodyPr/>
                        <a:lstStyle/>
                        <a:p>
                          <a:pPr/>
                          <a14:m>
                            <m:oMathPara xmlns:m="http://schemas.openxmlformats.org/officeDocument/2006/math">
                              <m:oMathParaPr>
                                <m:jc m:val="centerGroup"/>
                              </m:oMathParaPr>
                              <m:oMath xmlns:m="http://schemas.openxmlformats.org/officeDocument/2006/math">
                                <m:f>
                                  <m:fPr>
                                    <m:ctrlPr>
                                      <a:rPr lang="fr-FR" sz="130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2</m:t>
                                    </m:r>
                                  </m:num>
                                  <m:den>
                                    <m:r>
                                      <a:rPr lang="fr-FR" sz="1300" b="0" i="1" smtClean="0">
                                        <a:solidFill>
                                          <a:schemeClr val="tx1"/>
                                        </a:solidFill>
                                        <a:latin typeface="Cambria Math" panose="02040503050406030204" pitchFamily="18" charset="0"/>
                                      </a:rPr>
                                      <m:t>12</m:t>
                                    </m:r>
                                  </m:den>
                                </m:f>
                              </m:oMath>
                            </m:oMathPara>
                          </a14:m>
                          <a:endParaRPr lang="fr-FR" sz="13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4650692"/>
                      </a:ext>
                    </a:extLst>
                  </a:tr>
                  <a:tr h="446750">
                    <a:tc>
                      <a:txBody>
                        <a:bodyPr/>
                        <a:lstStyle/>
                        <a:p>
                          <a:pPr/>
                          <a14:m>
                            <m:oMathPara xmlns:m="http://schemas.openxmlformats.org/officeDocument/2006/math">
                              <m:oMathParaPr>
                                <m:jc m:val="centerGroup"/>
                              </m:oMathParaPr>
                              <m:oMath xmlns:m="http://schemas.openxmlformats.org/officeDocument/2006/math">
                                <m:f>
                                  <m:fPr>
                                    <m:ctrlPr>
                                      <a:rPr lang="fr-FR" sz="1300" b="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1</m:t>
                                    </m:r>
                                  </m:num>
                                  <m:den>
                                    <m:r>
                                      <a:rPr lang="fr-FR" sz="1300" b="0" i="1" smtClean="0">
                                        <a:solidFill>
                                          <a:schemeClr val="tx1"/>
                                        </a:solidFill>
                                        <a:latin typeface="Cambria Math" panose="02040503050406030204" pitchFamily="18" charset="0"/>
                                      </a:rPr>
                                      <m:t>3</m:t>
                                    </m:r>
                                  </m:den>
                                </m:f>
                              </m:oMath>
                            </m:oMathPara>
                          </a14:m>
                          <a:endParaRPr lang="fr-FR" sz="13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39668008"/>
                      </a:ext>
                    </a:extLst>
                  </a:tr>
                  <a:tr h="445482">
                    <a:tc>
                      <a:txBody>
                        <a:bodyPr/>
                        <a:lstStyle/>
                        <a:p>
                          <a:pPr/>
                          <a14:m>
                            <m:oMathPara xmlns:m="http://schemas.openxmlformats.org/officeDocument/2006/math">
                              <m:oMathParaPr>
                                <m:jc m:val="centerGroup"/>
                              </m:oMathParaPr>
                              <m:oMath xmlns:m="http://schemas.openxmlformats.org/officeDocument/2006/math">
                                <m:f>
                                  <m:fPr>
                                    <m:ctrlPr>
                                      <a:rPr lang="fr-FR" sz="130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3</m:t>
                                    </m:r>
                                  </m:num>
                                  <m:den>
                                    <m:r>
                                      <a:rPr lang="fr-FR" sz="1300" b="0" i="1" smtClean="0">
                                        <a:solidFill>
                                          <a:schemeClr val="tx1"/>
                                        </a:solidFill>
                                        <a:latin typeface="Cambria Math" panose="02040503050406030204" pitchFamily="18" charset="0"/>
                                      </a:rPr>
                                      <m:t>12</m:t>
                                    </m:r>
                                  </m:den>
                                </m:f>
                              </m:oMath>
                            </m:oMathPara>
                          </a14:m>
                          <a:endParaRPr lang="fr-FR" sz="13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4038180"/>
                      </a:ext>
                    </a:extLst>
                  </a:tr>
                  <a:tr h="558190">
                    <a:tc>
                      <a:txBody>
                        <a:bodyPr/>
                        <a:lstStyle/>
                        <a:p>
                          <a:pPr/>
                          <a14:m>
                            <m:oMathPara xmlns:m="http://schemas.openxmlformats.org/officeDocument/2006/math">
                              <m:oMathParaPr>
                                <m:jc m:val="centerGroup"/>
                              </m:oMathParaPr>
                              <m:oMath xmlns:m="http://schemas.openxmlformats.org/officeDocument/2006/math">
                                <m:f>
                                  <m:fPr>
                                    <m:ctrlPr>
                                      <a:rPr lang="fr-FR" sz="1300" i="1" smtClean="0">
                                        <a:solidFill>
                                          <a:schemeClr val="tx1"/>
                                        </a:solidFill>
                                        <a:latin typeface="Cambria Math" panose="02040503050406030204" pitchFamily="18" charset="0"/>
                                      </a:rPr>
                                    </m:ctrlPr>
                                  </m:fPr>
                                  <m:num>
                                    <m:r>
                                      <a:rPr lang="fr-FR" sz="1300" b="0" i="1" smtClean="0">
                                        <a:solidFill>
                                          <a:schemeClr val="tx1"/>
                                        </a:solidFill>
                                        <a:latin typeface="Cambria Math" panose="02040503050406030204" pitchFamily="18" charset="0"/>
                                      </a:rPr>
                                      <m:t>1</m:t>
                                    </m:r>
                                  </m:num>
                                  <m:den>
                                    <m:r>
                                      <a:rPr lang="fr-FR" sz="1300" b="0" i="1" smtClean="0">
                                        <a:solidFill>
                                          <a:schemeClr val="tx1"/>
                                        </a:solidFill>
                                        <a:latin typeface="Cambria Math" panose="02040503050406030204" pitchFamily="18" charset="0"/>
                                      </a:rPr>
                                      <m:t>6</m:t>
                                    </m:r>
                                  </m:den>
                                </m:f>
                              </m:oMath>
                            </m:oMathPara>
                          </a14:m>
                          <a:endParaRPr lang="fr-FR" sz="13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4518054"/>
                      </a:ext>
                    </a:extLst>
                  </a:tr>
                </a:tbl>
              </a:graphicData>
            </a:graphic>
          </p:graphicFrame>
        </mc:Choice>
        <mc:Fallback xmlns="">
          <p:graphicFrame>
            <p:nvGraphicFramePr>
              <p:cNvPr id="32" name="Tableau 31"/>
              <p:cNvGraphicFramePr>
                <a:graphicFrameLocks noGrp="1"/>
              </p:cNvGraphicFramePr>
              <p:nvPr>
                <p:extLst/>
              </p:nvPr>
            </p:nvGraphicFramePr>
            <p:xfrm>
              <a:off x="8746257" y="797168"/>
              <a:ext cx="1477724" cy="2379881"/>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3574829069"/>
                        </a:ext>
                      </a:extLst>
                    </a:gridCol>
                    <a:gridCol w="738862">
                      <a:extLst>
                        <a:ext uri="{9D8B030D-6E8A-4147-A177-3AD203B41FA5}">
                          <a16:colId xmlns:a16="http://schemas.microsoft.com/office/drawing/2014/main" val="447307444"/>
                        </a:ext>
                      </a:extLst>
                    </a:gridCol>
                  </a:tblGrid>
                  <a:tr h="453892">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820" t="-4000" r="-101639" b="-425333"/>
                          </a:stretch>
                        </a:blipFill>
                      </a:tcPr>
                    </a:tc>
                    <a:tc>
                      <a:txBody>
                        <a:bodyPr/>
                        <a:lstStyle/>
                        <a:p>
                          <a:r>
                            <a:rPr lang="fr-FR" sz="1600" b="0" dirty="0" smtClean="0">
                              <a:solidFill>
                                <a:schemeClr val="tx1"/>
                              </a:solidFill>
                            </a:rPr>
                            <a:t>Blanc</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2960861"/>
                      </a:ext>
                    </a:extLst>
                  </a:tr>
                  <a:tr h="458682">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820" t="-104000" r="-101639" b="-325333"/>
                          </a:stretch>
                        </a:blip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4650692"/>
                      </a:ext>
                    </a:extLst>
                  </a:tr>
                  <a:tr h="455225">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820" t="-204000" r="-101639" b="-225333"/>
                          </a:stretch>
                        </a:blip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39668008"/>
                      </a:ext>
                    </a:extLst>
                  </a:tr>
                  <a:tr h="453892">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820" t="-304000" r="-101639" b="-125333"/>
                          </a:stretch>
                        </a:blip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64038180"/>
                      </a:ext>
                    </a:extLst>
                  </a:tr>
                  <a:tr h="558190">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820" t="-329348" r="-101639" b="-2174"/>
                          </a:stretch>
                        </a:blipFill>
                      </a:tcPr>
                    </a:tc>
                    <a:tc>
                      <a:txBody>
                        <a:bodyPr/>
                        <a:lstStyle/>
                        <a:p>
                          <a:r>
                            <a:rPr lang="fr-FR" sz="1600" dirty="0" smtClean="0">
                              <a:solidFill>
                                <a:schemeClr val="tx1"/>
                              </a:solidFill>
                            </a:rPr>
                            <a:t>Bleu</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451805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3" name="Tableau 32"/>
              <p:cNvGraphicFramePr>
                <a:graphicFrameLocks noGrp="1"/>
              </p:cNvGraphicFramePr>
              <p:nvPr>
                <p:extLst/>
              </p:nvPr>
            </p:nvGraphicFramePr>
            <p:xfrm>
              <a:off x="1998047" y="4163272"/>
              <a:ext cx="1477724" cy="1743306"/>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1886108246"/>
                        </a:ext>
                      </a:extLst>
                    </a:gridCol>
                    <a:gridCol w="738862">
                      <a:extLst>
                        <a:ext uri="{9D8B030D-6E8A-4147-A177-3AD203B41FA5}">
                          <a16:colId xmlns:a16="http://schemas.microsoft.com/office/drawing/2014/main" val="1275774480"/>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7</m:t>
                                    </m:r>
                                  </m:num>
                                  <m:den>
                                    <m:r>
                                      <a:rPr lang="fr-FR" sz="1600" b="0" i="1" smtClean="0">
                                        <a:solidFill>
                                          <a:schemeClr val="tx1"/>
                                        </a:solidFill>
                                        <a:latin typeface="Cambria Math" panose="02040503050406030204" pitchFamily="18" charset="0"/>
                                      </a:rPr>
                                      <m:t>12</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0396212"/>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4</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118655"/>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2</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5535051"/>
                      </a:ext>
                    </a:extLst>
                  </a:tr>
                </a:tbl>
              </a:graphicData>
            </a:graphic>
          </p:graphicFrame>
        </mc:Choice>
        <mc:Fallback xmlns="">
          <p:graphicFrame>
            <p:nvGraphicFramePr>
              <p:cNvPr id="33" name="Tableau 32"/>
              <p:cNvGraphicFramePr>
                <a:graphicFrameLocks noGrp="1"/>
              </p:cNvGraphicFramePr>
              <p:nvPr>
                <p:extLst/>
              </p:nvPr>
            </p:nvGraphicFramePr>
            <p:xfrm>
              <a:off x="1998047" y="4163272"/>
              <a:ext cx="1477724" cy="1743306"/>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1886108246"/>
                        </a:ext>
                      </a:extLst>
                    </a:gridCol>
                    <a:gridCol w="738862">
                      <a:extLst>
                        <a:ext uri="{9D8B030D-6E8A-4147-A177-3AD203B41FA5}">
                          <a16:colId xmlns:a16="http://schemas.microsoft.com/office/drawing/2014/main" val="1275774480"/>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820" t="-3297" r="-101639" b="-218681"/>
                          </a:stretch>
                        </a:blipFill>
                      </a:tcPr>
                    </a:tc>
                    <a:tc>
                      <a:txBody>
                        <a:bodyPr/>
                        <a:lstStyle/>
                        <a:p>
                          <a:r>
                            <a:rPr lang="fr-FR" sz="1600" b="0" dirty="0" smtClean="0">
                              <a:solidFill>
                                <a:schemeClr val="tx1"/>
                              </a:solidFill>
                            </a:rPr>
                            <a:t>Rouge</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0396212"/>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820" t="-95918" r="-101639" b="-103061"/>
                          </a:stretch>
                        </a:blipFill>
                      </a:tcPr>
                    </a:tc>
                    <a:tc>
                      <a:txBody>
                        <a:bodyPr/>
                        <a:lstStyle/>
                        <a:p>
                          <a:r>
                            <a:rPr lang="fr-FR" sz="1600" dirty="0" smtClean="0">
                              <a:solidFill>
                                <a:schemeClr val="tx1"/>
                              </a:solidFill>
                            </a:rPr>
                            <a:t>Vert</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118655"/>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820" t="-195918" r="-101639" b="-3061"/>
                          </a:stretch>
                        </a:blip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553505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4" name="Tableau 33"/>
              <p:cNvGraphicFramePr>
                <a:graphicFrameLocks noGrp="1"/>
              </p:cNvGraphicFramePr>
              <p:nvPr>
                <p:extLst/>
              </p:nvPr>
            </p:nvGraphicFramePr>
            <p:xfrm>
              <a:off x="4226703" y="4163272"/>
              <a:ext cx="1477724" cy="1743306"/>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1886108246"/>
                        </a:ext>
                      </a:extLst>
                    </a:gridCol>
                    <a:gridCol w="738862">
                      <a:extLst>
                        <a:ext uri="{9D8B030D-6E8A-4147-A177-3AD203B41FA5}">
                          <a16:colId xmlns:a16="http://schemas.microsoft.com/office/drawing/2014/main" val="1275774480"/>
                        </a:ext>
                      </a:extLst>
                    </a:gridCol>
                  </a:tblGrid>
                  <a:tr h="555068">
                    <a:tc>
                      <a:txBody>
                        <a:bodyPr/>
                        <a:lstStyle/>
                        <a:p>
                          <a:pPr/>
                          <a14:m>
                            <m:oMathPara xmlns:m="http://schemas.openxmlformats.org/officeDocument/2006/math">
                              <m:oMathParaPr>
                                <m:jc m:val="centerGroup"/>
                              </m:oMathParaPr>
                              <m:oMath xmlns:m="http://schemas.openxmlformats.org/officeDocument/2006/math">
                                <m:f>
                                  <m:fPr>
                                    <m:ctrlPr>
                                      <a:rPr lang="fr-FR" sz="1600" b="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3</m:t>
                                    </m:r>
                                  </m:num>
                                  <m:den>
                                    <m:r>
                                      <a:rPr lang="fr-FR" sz="1600" b="0" i="1" smtClean="0">
                                        <a:solidFill>
                                          <a:schemeClr val="tx1"/>
                                        </a:solidFill>
                                        <a:latin typeface="Cambria Math" panose="02040503050406030204" pitchFamily="18" charset="0"/>
                                      </a:rPr>
                                      <m:t>12</m:t>
                                    </m:r>
                                  </m:den>
                                </m:f>
                              </m:oMath>
                            </m:oMathPara>
                          </a14:m>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600" b="0" dirty="0" smtClean="0">
                              <a:solidFill>
                                <a:schemeClr val="tx1"/>
                              </a:solidFill>
                            </a:rPr>
                            <a:t>Vert</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0396212"/>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7</m:t>
                                    </m:r>
                                  </m:num>
                                  <m:den>
                                    <m:r>
                                      <a:rPr lang="fr-FR" sz="1600" b="0" i="1" smtClean="0">
                                        <a:solidFill>
                                          <a:schemeClr val="tx1"/>
                                        </a:solidFill>
                                        <a:latin typeface="Cambria Math" panose="02040503050406030204" pitchFamily="18" charset="0"/>
                                      </a:rPr>
                                      <m:t>12</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118655"/>
                      </a:ext>
                    </a:extLst>
                  </a:tr>
                  <a:tr h="594119">
                    <a:tc>
                      <a:txBody>
                        <a:bodyPr/>
                        <a:lstStyle/>
                        <a:p>
                          <a:pPr/>
                          <a14:m>
                            <m:oMathPara xmlns:m="http://schemas.openxmlformats.org/officeDocument/2006/math">
                              <m:oMathParaPr>
                                <m:jc m:val="centerGroup"/>
                              </m:oMathParaPr>
                              <m:oMath xmlns:m="http://schemas.openxmlformats.org/officeDocument/2006/math">
                                <m:f>
                                  <m:fPr>
                                    <m:ctrlPr>
                                      <a:rPr lang="fr-FR" sz="1600" i="1" smtClean="0">
                                        <a:solidFill>
                                          <a:schemeClr val="tx1"/>
                                        </a:solidFill>
                                        <a:latin typeface="Cambria Math" panose="02040503050406030204" pitchFamily="18" charset="0"/>
                                      </a:rPr>
                                    </m:ctrlPr>
                                  </m:fPr>
                                  <m:num>
                                    <m:r>
                                      <a:rPr lang="fr-FR" sz="1600" b="0" i="1" smtClean="0">
                                        <a:solidFill>
                                          <a:schemeClr val="tx1"/>
                                        </a:solidFill>
                                        <a:latin typeface="Cambria Math" panose="02040503050406030204" pitchFamily="18" charset="0"/>
                                      </a:rPr>
                                      <m:t>1</m:t>
                                    </m:r>
                                  </m:num>
                                  <m:den>
                                    <m:r>
                                      <a:rPr lang="fr-FR" sz="1600" b="0" i="1" smtClean="0">
                                        <a:solidFill>
                                          <a:schemeClr val="tx1"/>
                                        </a:solidFill>
                                        <a:latin typeface="Cambria Math" panose="02040503050406030204" pitchFamily="18" charset="0"/>
                                      </a:rPr>
                                      <m:t>6</m:t>
                                    </m:r>
                                  </m:den>
                                </m:f>
                              </m:oMath>
                            </m:oMathPara>
                          </a14:m>
                          <a:endParaRPr lang="fr-FR" sz="16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5535051"/>
                      </a:ext>
                    </a:extLst>
                  </a:tr>
                </a:tbl>
              </a:graphicData>
            </a:graphic>
          </p:graphicFrame>
        </mc:Choice>
        <mc:Fallback xmlns="">
          <p:graphicFrame>
            <p:nvGraphicFramePr>
              <p:cNvPr id="34" name="Tableau 33"/>
              <p:cNvGraphicFramePr>
                <a:graphicFrameLocks noGrp="1"/>
              </p:cNvGraphicFramePr>
              <p:nvPr>
                <p:extLst/>
              </p:nvPr>
            </p:nvGraphicFramePr>
            <p:xfrm>
              <a:off x="4226703" y="4163272"/>
              <a:ext cx="1477724" cy="1743306"/>
            </p:xfrm>
            <a:graphic>
              <a:graphicData uri="http://schemas.openxmlformats.org/drawingml/2006/table">
                <a:tbl>
                  <a:tblPr firstRow="1" bandRow="1">
                    <a:tableStyleId>{5C22544A-7EE6-4342-B048-85BDC9FD1C3A}</a:tableStyleId>
                  </a:tblPr>
                  <a:tblGrid>
                    <a:gridCol w="738862">
                      <a:extLst>
                        <a:ext uri="{9D8B030D-6E8A-4147-A177-3AD203B41FA5}">
                          <a16:colId xmlns:a16="http://schemas.microsoft.com/office/drawing/2014/main" val="1886108246"/>
                        </a:ext>
                      </a:extLst>
                    </a:gridCol>
                    <a:gridCol w="738862">
                      <a:extLst>
                        <a:ext uri="{9D8B030D-6E8A-4147-A177-3AD203B41FA5}">
                          <a16:colId xmlns:a16="http://schemas.microsoft.com/office/drawing/2014/main" val="1275774480"/>
                        </a:ext>
                      </a:extLst>
                    </a:gridCol>
                  </a:tblGrid>
                  <a:tr h="555068">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20" t="-3297" r="-100820" b="-218681"/>
                          </a:stretch>
                        </a:blipFill>
                      </a:tcPr>
                    </a:tc>
                    <a:tc>
                      <a:txBody>
                        <a:bodyPr/>
                        <a:lstStyle/>
                        <a:p>
                          <a:r>
                            <a:rPr lang="fr-FR" sz="1600" b="0" dirty="0" smtClean="0">
                              <a:solidFill>
                                <a:schemeClr val="tx1"/>
                              </a:solidFill>
                            </a:rPr>
                            <a:t>Vert</a:t>
                          </a:r>
                          <a:endParaRPr lang="fr-FR" sz="16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0396212"/>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20" t="-95918" r="-100820" b="-103061"/>
                          </a:stretch>
                        </a:blipFill>
                      </a:tcPr>
                    </a:tc>
                    <a:tc>
                      <a:txBody>
                        <a:bodyPr/>
                        <a:lstStyle/>
                        <a:p>
                          <a:r>
                            <a:rPr lang="fr-FR" sz="1600" dirty="0" smtClean="0">
                              <a:solidFill>
                                <a:schemeClr val="tx1"/>
                              </a:solidFill>
                            </a:rPr>
                            <a:t>Rouge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73118655"/>
                      </a:ext>
                    </a:extLst>
                  </a:tr>
                  <a:tr h="594119">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9"/>
                          <a:stretch>
                            <a:fillRect l="-820" t="-195918" r="-100820" b="-3061"/>
                          </a:stretch>
                        </a:blipFill>
                      </a:tcPr>
                    </a:tc>
                    <a:tc>
                      <a:txBody>
                        <a:bodyPr/>
                        <a:lstStyle/>
                        <a:p>
                          <a:r>
                            <a:rPr lang="fr-FR" sz="1600" dirty="0" smtClean="0">
                              <a:solidFill>
                                <a:schemeClr val="tx1"/>
                              </a:solidFill>
                            </a:rPr>
                            <a:t>Jaune</a:t>
                          </a:r>
                          <a:endParaRPr lang="fr-FR" sz="16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553505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6" name="Tableau 35"/>
              <p:cNvGraphicFramePr>
                <a:graphicFrameLocks noGrp="1"/>
              </p:cNvGraphicFramePr>
              <p:nvPr>
                <p:extLst>
                  <p:ext uri="{D42A27DB-BD31-4B8C-83A1-F6EECF244321}">
                    <p14:modId xmlns:p14="http://schemas.microsoft.com/office/powerpoint/2010/main" val="1127446012"/>
                  </p:ext>
                </p:extLst>
              </p:nvPr>
            </p:nvGraphicFramePr>
            <p:xfrm>
              <a:off x="6461028" y="3983504"/>
              <a:ext cx="1490448" cy="2350062"/>
            </p:xfrm>
            <a:graphic>
              <a:graphicData uri="http://schemas.openxmlformats.org/drawingml/2006/table">
                <a:tbl>
                  <a:tblPr firstRow="1" bandRow="1">
                    <a:tableStyleId>{5C22544A-7EE6-4342-B048-85BDC9FD1C3A}</a:tableStyleId>
                  </a:tblPr>
                  <a:tblGrid>
                    <a:gridCol w="745224">
                      <a:extLst>
                        <a:ext uri="{9D8B030D-6E8A-4147-A177-3AD203B41FA5}">
                          <a16:colId xmlns:a16="http://schemas.microsoft.com/office/drawing/2014/main" val="3298631512"/>
                        </a:ext>
                      </a:extLst>
                    </a:gridCol>
                    <a:gridCol w="745224">
                      <a:extLst>
                        <a:ext uri="{9D8B030D-6E8A-4147-A177-3AD203B41FA5}">
                          <a16:colId xmlns:a16="http://schemas.microsoft.com/office/drawing/2014/main" val="4212311895"/>
                        </a:ext>
                      </a:extLst>
                    </a:gridCol>
                  </a:tblGrid>
                  <a:tr h="384416">
                    <a:tc>
                      <a:txBody>
                        <a:bodyPr/>
                        <a:lstStyle/>
                        <a:p>
                          <a:pPr/>
                          <a14:m>
                            <m:oMathPara xmlns:m="http://schemas.openxmlformats.org/officeDocument/2006/math">
                              <m:oMathParaPr>
                                <m:jc m:val="centerGroup"/>
                              </m:oMathParaPr>
                              <m:oMath xmlns:m="http://schemas.openxmlformats.org/officeDocument/2006/math">
                                <m:f>
                                  <m:fPr>
                                    <m:ctrlPr>
                                      <a:rPr lang="fr-FR" sz="1000" b="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1</m:t>
                                    </m:r>
                                  </m:num>
                                  <m:den>
                                    <m:r>
                                      <a:rPr lang="fr-FR" sz="1000" b="0" i="1" smtClean="0">
                                        <a:solidFill>
                                          <a:schemeClr val="tx1"/>
                                        </a:solidFill>
                                        <a:latin typeface="Cambria Math" panose="02040503050406030204" pitchFamily="18" charset="0"/>
                                      </a:rPr>
                                      <m:t>12</m:t>
                                    </m:r>
                                  </m:den>
                                </m:f>
                              </m:oMath>
                            </m:oMathPara>
                          </a14:m>
                          <a:endParaRPr lang="fr-FR" sz="10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400" b="0" dirty="0" smtClean="0">
                              <a:solidFill>
                                <a:schemeClr val="tx1"/>
                              </a:solidFill>
                            </a:rPr>
                            <a:t>Blanc</a:t>
                          </a:r>
                          <a:endParaRPr lang="fr-FR" sz="14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2548931"/>
                      </a:ext>
                    </a:extLst>
                  </a:tr>
                  <a:tr h="391340">
                    <a:tc>
                      <a:txBody>
                        <a:bodyPr/>
                        <a:lstStyle/>
                        <a:p>
                          <a:pPr/>
                          <a14:m>
                            <m:oMathPara xmlns:m="http://schemas.openxmlformats.org/officeDocument/2006/math">
                              <m:oMathParaPr>
                                <m:jc m:val="centerGroup"/>
                              </m:oMathParaPr>
                              <m:oMath xmlns:m="http://schemas.openxmlformats.org/officeDocument/2006/math">
                                <m:f>
                                  <m:fPr>
                                    <m:ctrlPr>
                                      <a:rPr lang="fr-FR" sz="100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1</m:t>
                                    </m:r>
                                  </m:num>
                                  <m:den>
                                    <m:r>
                                      <a:rPr lang="fr-FR" sz="1000" b="0" i="1" smtClean="0">
                                        <a:solidFill>
                                          <a:schemeClr val="tx1"/>
                                        </a:solidFill>
                                        <a:latin typeface="Cambria Math" panose="02040503050406030204" pitchFamily="18" charset="0"/>
                                      </a:rPr>
                                      <m:t>6</m:t>
                                    </m:r>
                                  </m:den>
                                </m:f>
                              </m:oMath>
                            </m:oMathPara>
                          </a14:m>
                          <a:endParaRPr lang="fr-FR" sz="10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dirty="0" smtClean="0">
                              <a:solidFill>
                                <a:schemeClr val="tx1"/>
                              </a:solidFill>
                            </a:rPr>
                            <a:t>Vert</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8066815"/>
                      </a:ext>
                    </a:extLst>
                  </a:tr>
                  <a:tr h="391340">
                    <a:tc>
                      <a:txBody>
                        <a:bodyPr/>
                        <a:lstStyle/>
                        <a:p>
                          <a:pPr/>
                          <a14:m>
                            <m:oMathPara xmlns:m="http://schemas.openxmlformats.org/officeDocument/2006/math">
                              <m:oMathParaPr>
                                <m:jc m:val="centerGroup"/>
                              </m:oMathParaPr>
                              <m:oMath xmlns:m="http://schemas.openxmlformats.org/officeDocument/2006/math">
                                <m:f>
                                  <m:fPr>
                                    <m:ctrlPr>
                                      <a:rPr lang="fr-FR" sz="1000" b="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3</m:t>
                                    </m:r>
                                  </m:num>
                                  <m:den>
                                    <m:r>
                                      <a:rPr lang="fr-FR" sz="1000" b="0" i="1" smtClean="0">
                                        <a:solidFill>
                                          <a:schemeClr val="tx1"/>
                                        </a:solidFill>
                                        <a:latin typeface="Cambria Math" panose="02040503050406030204" pitchFamily="18" charset="0"/>
                                      </a:rPr>
                                      <m:t>12</m:t>
                                    </m:r>
                                  </m:den>
                                </m:f>
                              </m:oMath>
                            </m:oMathPara>
                          </a14:m>
                          <a:endParaRPr lang="fr-FR" sz="10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b="0" dirty="0" smtClean="0">
                              <a:solidFill>
                                <a:schemeClr val="tx1"/>
                              </a:solidFill>
                            </a:rPr>
                            <a:t>Jaune</a:t>
                          </a:r>
                          <a:endParaRPr lang="fr-FR" sz="14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696562"/>
                      </a:ext>
                    </a:extLst>
                  </a:tr>
                  <a:tr h="391340">
                    <a:tc>
                      <a:txBody>
                        <a:bodyPr/>
                        <a:lstStyle/>
                        <a:p>
                          <a:pPr/>
                          <a14:m>
                            <m:oMathPara xmlns:m="http://schemas.openxmlformats.org/officeDocument/2006/math">
                              <m:oMathParaPr>
                                <m:jc m:val="centerGroup"/>
                              </m:oMathParaPr>
                              <m:oMath xmlns:m="http://schemas.openxmlformats.org/officeDocument/2006/math">
                                <m:f>
                                  <m:fPr>
                                    <m:ctrlPr>
                                      <a:rPr lang="fr-FR" sz="100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1</m:t>
                                    </m:r>
                                  </m:num>
                                  <m:den>
                                    <m:r>
                                      <a:rPr lang="fr-FR" sz="1000" b="0" i="1" smtClean="0">
                                        <a:solidFill>
                                          <a:schemeClr val="tx1"/>
                                        </a:solidFill>
                                        <a:latin typeface="Cambria Math" panose="02040503050406030204" pitchFamily="18" charset="0"/>
                                      </a:rPr>
                                      <m:t>12</m:t>
                                    </m:r>
                                  </m:den>
                                </m:f>
                              </m:oMath>
                            </m:oMathPara>
                          </a14:m>
                          <a:endParaRPr lang="fr-FR" sz="10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dirty="0" smtClean="0">
                              <a:solidFill>
                                <a:schemeClr val="tx1"/>
                              </a:solidFill>
                            </a:rPr>
                            <a:t>Rouge</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8221888"/>
                      </a:ext>
                    </a:extLst>
                  </a:tr>
                  <a:tr h="395813">
                    <a:tc>
                      <a:txBody>
                        <a:bodyPr/>
                        <a:lstStyle/>
                        <a:p>
                          <a:pPr/>
                          <a14:m>
                            <m:oMathPara xmlns:m="http://schemas.openxmlformats.org/officeDocument/2006/math">
                              <m:oMathParaPr>
                                <m:jc m:val="centerGroup"/>
                              </m:oMathParaPr>
                              <m:oMath xmlns:m="http://schemas.openxmlformats.org/officeDocument/2006/math">
                                <m:f>
                                  <m:fPr>
                                    <m:ctrlPr>
                                      <a:rPr lang="fr-FR" sz="100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1</m:t>
                                    </m:r>
                                  </m:num>
                                  <m:den>
                                    <m:r>
                                      <a:rPr lang="fr-FR" sz="1000" b="0" i="1" smtClean="0">
                                        <a:solidFill>
                                          <a:schemeClr val="tx1"/>
                                        </a:solidFill>
                                        <a:latin typeface="Cambria Math" panose="02040503050406030204" pitchFamily="18" charset="0"/>
                                      </a:rPr>
                                      <m:t>6</m:t>
                                    </m:r>
                                  </m:den>
                                </m:f>
                              </m:oMath>
                            </m:oMathPara>
                          </a14:m>
                          <a:endParaRPr lang="fr-FR" sz="10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dirty="0" smtClean="0">
                              <a:solidFill>
                                <a:schemeClr val="tx1"/>
                              </a:solidFill>
                            </a:rPr>
                            <a:t>Bleu</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8242808"/>
                      </a:ext>
                    </a:extLst>
                  </a:tr>
                  <a:tr h="395813">
                    <a:tc>
                      <a:txBody>
                        <a:bodyPr/>
                        <a:lstStyle/>
                        <a:p>
                          <a:pPr/>
                          <a14:m>
                            <m:oMathPara xmlns:m="http://schemas.openxmlformats.org/officeDocument/2006/math">
                              <m:oMathParaPr>
                                <m:jc m:val="centerGroup"/>
                              </m:oMathParaPr>
                              <m:oMath xmlns:m="http://schemas.openxmlformats.org/officeDocument/2006/math">
                                <m:f>
                                  <m:fPr>
                                    <m:ctrlPr>
                                      <a:rPr lang="fr-FR" sz="100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1</m:t>
                                    </m:r>
                                  </m:num>
                                  <m:den>
                                    <m:r>
                                      <a:rPr lang="fr-FR" sz="1000" b="0" i="1" smtClean="0">
                                        <a:solidFill>
                                          <a:schemeClr val="tx1"/>
                                        </a:solidFill>
                                        <a:latin typeface="Cambria Math" panose="02040503050406030204" pitchFamily="18" charset="0"/>
                                      </a:rPr>
                                      <m:t>4</m:t>
                                    </m:r>
                                  </m:den>
                                </m:f>
                              </m:oMath>
                            </m:oMathPara>
                          </a14:m>
                          <a:endParaRPr lang="fr-FR" sz="10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dirty="0" smtClean="0">
                              <a:solidFill>
                                <a:schemeClr val="tx1"/>
                              </a:solidFill>
                            </a:rPr>
                            <a:t>Orange</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5378521"/>
                      </a:ext>
                    </a:extLst>
                  </a:tr>
                </a:tbl>
              </a:graphicData>
            </a:graphic>
          </p:graphicFrame>
        </mc:Choice>
        <mc:Fallback xmlns="">
          <p:graphicFrame>
            <p:nvGraphicFramePr>
              <p:cNvPr id="36" name="Tableau 35"/>
              <p:cNvGraphicFramePr>
                <a:graphicFrameLocks noGrp="1"/>
              </p:cNvGraphicFramePr>
              <p:nvPr>
                <p:extLst>
                  <p:ext uri="{D42A27DB-BD31-4B8C-83A1-F6EECF244321}">
                    <p14:modId xmlns:p14="http://schemas.microsoft.com/office/powerpoint/2010/main" val="1127446012"/>
                  </p:ext>
                </p:extLst>
              </p:nvPr>
            </p:nvGraphicFramePr>
            <p:xfrm>
              <a:off x="6461028" y="3983504"/>
              <a:ext cx="1490448" cy="2350062"/>
            </p:xfrm>
            <a:graphic>
              <a:graphicData uri="http://schemas.openxmlformats.org/drawingml/2006/table">
                <a:tbl>
                  <a:tblPr firstRow="1" bandRow="1">
                    <a:tableStyleId>{5C22544A-7EE6-4342-B048-85BDC9FD1C3A}</a:tableStyleId>
                  </a:tblPr>
                  <a:tblGrid>
                    <a:gridCol w="745224">
                      <a:extLst>
                        <a:ext uri="{9D8B030D-6E8A-4147-A177-3AD203B41FA5}">
                          <a16:colId xmlns:a16="http://schemas.microsoft.com/office/drawing/2014/main" val="3298631512"/>
                        </a:ext>
                      </a:extLst>
                    </a:gridCol>
                    <a:gridCol w="745224">
                      <a:extLst>
                        <a:ext uri="{9D8B030D-6E8A-4147-A177-3AD203B41FA5}">
                          <a16:colId xmlns:a16="http://schemas.microsoft.com/office/drawing/2014/main" val="4212311895"/>
                        </a:ext>
                      </a:extLst>
                    </a:gridCol>
                  </a:tblGrid>
                  <a:tr h="384416">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13" t="-3175" r="-101626" b="-517460"/>
                          </a:stretch>
                        </a:blipFill>
                      </a:tcPr>
                    </a:tc>
                    <a:tc>
                      <a:txBody>
                        <a:bodyPr/>
                        <a:lstStyle/>
                        <a:p>
                          <a:r>
                            <a:rPr lang="fr-FR" sz="1400" b="0" dirty="0" smtClean="0">
                              <a:solidFill>
                                <a:schemeClr val="tx1"/>
                              </a:solidFill>
                            </a:rPr>
                            <a:t>Blanc</a:t>
                          </a:r>
                          <a:endParaRPr lang="fr-FR" sz="14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2548931"/>
                      </a:ext>
                    </a:extLst>
                  </a:tr>
                  <a:tr h="391340">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13" t="-101563" r="-101626" b="-409375"/>
                          </a:stretch>
                        </a:blipFill>
                      </a:tcPr>
                    </a:tc>
                    <a:tc>
                      <a:txBody>
                        <a:bodyPr/>
                        <a:lstStyle/>
                        <a:p>
                          <a:r>
                            <a:rPr lang="fr-FR" sz="1400" dirty="0" smtClean="0">
                              <a:solidFill>
                                <a:schemeClr val="tx1"/>
                              </a:solidFill>
                            </a:rPr>
                            <a:t>Vert</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8066815"/>
                      </a:ext>
                    </a:extLst>
                  </a:tr>
                  <a:tr h="391340">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13" t="-198462" r="-101626" b="-303077"/>
                          </a:stretch>
                        </a:blipFill>
                      </a:tcPr>
                    </a:tc>
                    <a:tc>
                      <a:txBody>
                        <a:bodyPr/>
                        <a:lstStyle/>
                        <a:p>
                          <a:r>
                            <a:rPr lang="fr-FR" sz="1400" b="0" dirty="0" smtClean="0">
                              <a:solidFill>
                                <a:schemeClr val="tx1"/>
                              </a:solidFill>
                            </a:rPr>
                            <a:t>Jaune</a:t>
                          </a:r>
                          <a:endParaRPr lang="fr-FR" sz="14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696562"/>
                      </a:ext>
                    </a:extLst>
                  </a:tr>
                  <a:tr h="391340">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13" t="-303125" r="-101626" b="-207813"/>
                          </a:stretch>
                        </a:blipFill>
                      </a:tcPr>
                    </a:tc>
                    <a:tc>
                      <a:txBody>
                        <a:bodyPr/>
                        <a:lstStyle/>
                        <a:p>
                          <a:r>
                            <a:rPr lang="fr-FR" sz="1400" dirty="0" smtClean="0">
                              <a:solidFill>
                                <a:schemeClr val="tx1"/>
                              </a:solidFill>
                            </a:rPr>
                            <a:t>Rouge</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8221888"/>
                      </a:ext>
                    </a:extLst>
                  </a:tr>
                  <a:tr h="395813">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13" t="-396923" r="-101626" b="-104615"/>
                          </a:stretch>
                        </a:blipFill>
                      </a:tcPr>
                    </a:tc>
                    <a:tc>
                      <a:txBody>
                        <a:bodyPr/>
                        <a:lstStyle/>
                        <a:p>
                          <a:r>
                            <a:rPr lang="fr-FR" sz="1400" dirty="0" smtClean="0">
                              <a:solidFill>
                                <a:schemeClr val="tx1"/>
                              </a:solidFill>
                            </a:rPr>
                            <a:t>Bleu</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8242808"/>
                      </a:ext>
                    </a:extLst>
                  </a:tr>
                  <a:tr h="395813">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13" t="-496923" r="-101626" b="-4615"/>
                          </a:stretch>
                        </a:blipFill>
                      </a:tcPr>
                    </a:tc>
                    <a:tc>
                      <a:txBody>
                        <a:bodyPr/>
                        <a:lstStyle/>
                        <a:p>
                          <a:r>
                            <a:rPr lang="fr-FR" sz="1400" dirty="0" smtClean="0">
                              <a:solidFill>
                                <a:schemeClr val="tx1"/>
                              </a:solidFill>
                            </a:rPr>
                            <a:t>Orange</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537852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7" name="Tableau 36"/>
              <p:cNvGraphicFramePr>
                <a:graphicFrameLocks noGrp="1"/>
              </p:cNvGraphicFramePr>
              <p:nvPr>
                <p:extLst>
                  <p:ext uri="{D42A27DB-BD31-4B8C-83A1-F6EECF244321}">
                    <p14:modId xmlns:p14="http://schemas.microsoft.com/office/powerpoint/2010/main" val="3567046118"/>
                  </p:ext>
                </p:extLst>
              </p:nvPr>
            </p:nvGraphicFramePr>
            <p:xfrm>
              <a:off x="8802388" y="3983504"/>
              <a:ext cx="1490448" cy="2350062"/>
            </p:xfrm>
            <a:graphic>
              <a:graphicData uri="http://schemas.openxmlformats.org/drawingml/2006/table">
                <a:tbl>
                  <a:tblPr firstRow="1" bandRow="1">
                    <a:tableStyleId>{5C22544A-7EE6-4342-B048-85BDC9FD1C3A}</a:tableStyleId>
                  </a:tblPr>
                  <a:tblGrid>
                    <a:gridCol w="745224">
                      <a:extLst>
                        <a:ext uri="{9D8B030D-6E8A-4147-A177-3AD203B41FA5}">
                          <a16:colId xmlns:a16="http://schemas.microsoft.com/office/drawing/2014/main" val="3280515125"/>
                        </a:ext>
                      </a:extLst>
                    </a:gridCol>
                    <a:gridCol w="745224">
                      <a:extLst>
                        <a:ext uri="{9D8B030D-6E8A-4147-A177-3AD203B41FA5}">
                          <a16:colId xmlns:a16="http://schemas.microsoft.com/office/drawing/2014/main" val="4121736829"/>
                        </a:ext>
                      </a:extLst>
                    </a:gridCol>
                  </a:tblGrid>
                  <a:tr h="384416">
                    <a:tc>
                      <a:txBody>
                        <a:bodyPr/>
                        <a:lstStyle/>
                        <a:p>
                          <a:pPr/>
                          <a14:m>
                            <m:oMathPara xmlns:m="http://schemas.openxmlformats.org/officeDocument/2006/math">
                              <m:oMathParaPr>
                                <m:jc m:val="centerGroup"/>
                              </m:oMathParaPr>
                              <m:oMath xmlns:m="http://schemas.openxmlformats.org/officeDocument/2006/math">
                                <m:f>
                                  <m:fPr>
                                    <m:ctrlPr>
                                      <a:rPr lang="fr-FR" sz="1000" b="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1</m:t>
                                    </m:r>
                                  </m:num>
                                  <m:den>
                                    <m:r>
                                      <a:rPr lang="fr-FR" sz="1000" b="0" i="1" smtClean="0">
                                        <a:solidFill>
                                          <a:schemeClr val="tx1"/>
                                        </a:solidFill>
                                        <a:latin typeface="Cambria Math" panose="02040503050406030204" pitchFamily="18" charset="0"/>
                                      </a:rPr>
                                      <m:t>12</m:t>
                                    </m:r>
                                  </m:den>
                                </m:f>
                              </m:oMath>
                            </m:oMathPara>
                          </a14:m>
                          <a:endParaRPr lang="fr-FR" sz="10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400" b="0" dirty="0" smtClean="0">
                              <a:solidFill>
                                <a:schemeClr val="tx1"/>
                              </a:solidFill>
                            </a:rPr>
                            <a:t>Blanc</a:t>
                          </a:r>
                          <a:endParaRPr lang="fr-FR" sz="14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70662331"/>
                      </a:ext>
                    </a:extLst>
                  </a:tr>
                  <a:tr h="391340">
                    <a:tc>
                      <a:txBody>
                        <a:bodyPr/>
                        <a:lstStyle/>
                        <a:p>
                          <a:pPr/>
                          <a14:m>
                            <m:oMathPara xmlns:m="http://schemas.openxmlformats.org/officeDocument/2006/math">
                              <m:oMathParaPr>
                                <m:jc m:val="centerGroup"/>
                              </m:oMathParaPr>
                              <m:oMath xmlns:m="http://schemas.openxmlformats.org/officeDocument/2006/math">
                                <m:f>
                                  <m:fPr>
                                    <m:ctrlPr>
                                      <a:rPr lang="fr-FR" sz="100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2</m:t>
                                    </m:r>
                                  </m:num>
                                  <m:den>
                                    <m:r>
                                      <a:rPr lang="fr-FR" sz="1000" b="0" i="1" smtClean="0">
                                        <a:solidFill>
                                          <a:schemeClr val="tx1"/>
                                        </a:solidFill>
                                        <a:latin typeface="Cambria Math" panose="02040503050406030204" pitchFamily="18" charset="0"/>
                                      </a:rPr>
                                      <m:t>12</m:t>
                                    </m:r>
                                  </m:den>
                                </m:f>
                              </m:oMath>
                            </m:oMathPara>
                          </a14:m>
                          <a:endParaRPr lang="fr-FR" sz="10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dirty="0" smtClean="0">
                              <a:solidFill>
                                <a:schemeClr val="tx1"/>
                              </a:solidFill>
                            </a:rPr>
                            <a:t>Vert</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6150871"/>
                      </a:ext>
                    </a:extLst>
                  </a:tr>
                  <a:tr h="391340">
                    <a:tc>
                      <a:txBody>
                        <a:bodyPr/>
                        <a:lstStyle/>
                        <a:p>
                          <a:pPr/>
                          <a14:m>
                            <m:oMathPara xmlns:m="http://schemas.openxmlformats.org/officeDocument/2006/math">
                              <m:oMathParaPr>
                                <m:jc m:val="centerGroup"/>
                              </m:oMathParaPr>
                              <m:oMath xmlns:m="http://schemas.openxmlformats.org/officeDocument/2006/math">
                                <m:f>
                                  <m:fPr>
                                    <m:ctrlPr>
                                      <a:rPr lang="fr-FR" sz="1000" b="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1</m:t>
                                    </m:r>
                                  </m:num>
                                  <m:den>
                                    <m:r>
                                      <a:rPr lang="fr-FR" sz="1000" b="0" i="1" smtClean="0">
                                        <a:solidFill>
                                          <a:schemeClr val="tx1"/>
                                        </a:solidFill>
                                        <a:latin typeface="Cambria Math" panose="02040503050406030204" pitchFamily="18" charset="0"/>
                                      </a:rPr>
                                      <m:t>4</m:t>
                                    </m:r>
                                  </m:den>
                                </m:f>
                              </m:oMath>
                            </m:oMathPara>
                          </a14:m>
                          <a:endParaRPr lang="fr-FR" sz="10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b="0" dirty="0" smtClean="0">
                              <a:solidFill>
                                <a:schemeClr val="tx1"/>
                              </a:solidFill>
                            </a:rPr>
                            <a:t>Jaune</a:t>
                          </a:r>
                          <a:endParaRPr lang="fr-FR" sz="14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8211725"/>
                      </a:ext>
                    </a:extLst>
                  </a:tr>
                  <a:tr h="391340">
                    <a:tc>
                      <a:txBody>
                        <a:bodyPr/>
                        <a:lstStyle/>
                        <a:p>
                          <a:pPr/>
                          <a14:m>
                            <m:oMathPara xmlns:m="http://schemas.openxmlformats.org/officeDocument/2006/math">
                              <m:oMathParaPr>
                                <m:jc m:val="centerGroup"/>
                              </m:oMathParaPr>
                              <m:oMath xmlns:m="http://schemas.openxmlformats.org/officeDocument/2006/math">
                                <m:f>
                                  <m:fPr>
                                    <m:ctrlPr>
                                      <a:rPr lang="fr-FR" sz="100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1</m:t>
                                    </m:r>
                                  </m:num>
                                  <m:den>
                                    <m:r>
                                      <a:rPr lang="fr-FR" sz="1000" b="0" i="1" smtClean="0">
                                        <a:solidFill>
                                          <a:schemeClr val="tx1"/>
                                        </a:solidFill>
                                        <a:latin typeface="Cambria Math" panose="02040503050406030204" pitchFamily="18" charset="0"/>
                                      </a:rPr>
                                      <m:t>12</m:t>
                                    </m:r>
                                  </m:den>
                                </m:f>
                              </m:oMath>
                            </m:oMathPara>
                          </a14:m>
                          <a:endParaRPr lang="fr-FR" sz="10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dirty="0" smtClean="0">
                              <a:solidFill>
                                <a:schemeClr val="tx1"/>
                              </a:solidFill>
                            </a:rPr>
                            <a:t>Rouge</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79411980"/>
                      </a:ext>
                    </a:extLst>
                  </a:tr>
                  <a:tr h="395813">
                    <a:tc>
                      <a:txBody>
                        <a:bodyPr/>
                        <a:lstStyle/>
                        <a:p>
                          <a:pPr/>
                          <a14:m>
                            <m:oMathPara xmlns:m="http://schemas.openxmlformats.org/officeDocument/2006/math">
                              <m:oMathParaPr>
                                <m:jc m:val="centerGroup"/>
                              </m:oMathParaPr>
                              <m:oMath xmlns:m="http://schemas.openxmlformats.org/officeDocument/2006/math">
                                <m:f>
                                  <m:fPr>
                                    <m:ctrlPr>
                                      <a:rPr lang="fr-FR" sz="100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2</m:t>
                                    </m:r>
                                  </m:num>
                                  <m:den>
                                    <m:r>
                                      <a:rPr lang="fr-FR" sz="1000" b="0" i="1" smtClean="0">
                                        <a:solidFill>
                                          <a:schemeClr val="tx1"/>
                                        </a:solidFill>
                                        <a:latin typeface="Cambria Math" panose="02040503050406030204" pitchFamily="18" charset="0"/>
                                      </a:rPr>
                                      <m:t>12</m:t>
                                    </m:r>
                                  </m:den>
                                </m:f>
                              </m:oMath>
                            </m:oMathPara>
                          </a14:m>
                          <a:endParaRPr lang="fr-FR" sz="10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dirty="0" smtClean="0">
                              <a:solidFill>
                                <a:schemeClr val="tx1"/>
                              </a:solidFill>
                            </a:rPr>
                            <a:t>Bleu</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9551920"/>
                      </a:ext>
                    </a:extLst>
                  </a:tr>
                  <a:tr h="395813">
                    <a:tc>
                      <a:txBody>
                        <a:bodyPr/>
                        <a:lstStyle/>
                        <a:p>
                          <a:pPr/>
                          <a14:m>
                            <m:oMathPara xmlns:m="http://schemas.openxmlformats.org/officeDocument/2006/math">
                              <m:oMathParaPr>
                                <m:jc m:val="centerGroup"/>
                              </m:oMathParaPr>
                              <m:oMath xmlns:m="http://schemas.openxmlformats.org/officeDocument/2006/math">
                                <m:f>
                                  <m:fPr>
                                    <m:ctrlPr>
                                      <a:rPr lang="fr-FR" sz="1000" i="1" smtClean="0">
                                        <a:solidFill>
                                          <a:schemeClr val="tx1"/>
                                        </a:solidFill>
                                        <a:latin typeface="Cambria Math" panose="02040503050406030204" pitchFamily="18" charset="0"/>
                                      </a:rPr>
                                    </m:ctrlPr>
                                  </m:fPr>
                                  <m:num>
                                    <m:r>
                                      <a:rPr lang="fr-FR" sz="1000" b="0" i="1" smtClean="0">
                                        <a:solidFill>
                                          <a:schemeClr val="tx1"/>
                                        </a:solidFill>
                                        <a:latin typeface="Cambria Math" panose="02040503050406030204" pitchFamily="18" charset="0"/>
                                      </a:rPr>
                                      <m:t>3</m:t>
                                    </m:r>
                                  </m:num>
                                  <m:den>
                                    <m:r>
                                      <a:rPr lang="fr-FR" sz="1000" b="0" i="1" smtClean="0">
                                        <a:solidFill>
                                          <a:schemeClr val="tx1"/>
                                        </a:solidFill>
                                        <a:latin typeface="Cambria Math" panose="02040503050406030204" pitchFamily="18" charset="0"/>
                                      </a:rPr>
                                      <m:t>12</m:t>
                                    </m:r>
                                  </m:den>
                                </m:f>
                              </m:oMath>
                            </m:oMathPara>
                          </a14:m>
                          <a:endParaRPr lang="fr-FR" sz="1000" dirty="0" smtClean="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dirty="0" smtClean="0">
                              <a:solidFill>
                                <a:schemeClr val="tx1"/>
                              </a:solidFill>
                            </a:rPr>
                            <a:t>Orange</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2938973"/>
                      </a:ext>
                    </a:extLst>
                  </a:tr>
                </a:tbl>
              </a:graphicData>
            </a:graphic>
          </p:graphicFrame>
        </mc:Choice>
        <mc:Fallback xmlns="">
          <p:graphicFrame>
            <p:nvGraphicFramePr>
              <p:cNvPr id="37" name="Tableau 36"/>
              <p:cNvGraphicFramePr>
                <a:graphicFrameLocks noGrp="1"/>
              </p:cNvGraphicFramePr>
              <p:nvPr>
                <p:extLst>
                  <p:ext uri="{D42A27DB-BD31-4B8C-83A1-F6EECF244321}">
                    <p14:modId xmlns:p14="http://schemas.microsoft.com/office/powerpoint/2010/main" val="3567046118"/>
                  </p:ext>
                </p:extLst>
              </p:nvPr>
            </p:nvGraphicFramePr>
            <p:xfrm>
              <a:off x="8802388" y="3983504"/>
              <a:ext cx="1490448" cy="2350062"/>
            </p:xfrm>
            <a:graphic>
              <a:graphicData uri="http://schemas.openxmlformats.org/drawingml/2006/table">
                <a:tbl>
                  <a:tblPr firstRow="1" bandRow="1">
                    <a:tableStyleId>{5C22544A-7EE6-4342-B048-85BDC9FD1C3A}</a:tableStyleId>
                  </a:tblPr>
                  <a:tblGrid>
                    <a:gridCol w="745224">
                      <a:extLst>
                        <a:ext uri="{9D8B030D-6E8A-4147-A177-3AD203B41FA5}">
                          <a16:colId xmlns:a16="http://schemas.microsoft.com/office/drawing/2014/main" val="3280515125"/>
                        </a:ext>
                      </a:extLst>
                    </a:gridCol>
                    <a:gridCol w="745224">
                      <a:extLst>
                        <a:ext uri="{9D8B030D-6E8A-4147-A177-3AD203B41FA5}">
                          <a16:colId xmlns:a16="http://schemas.microsoft.com/office/drawing/2014/main" val="4121736829"/>
                        </a:ext>
                      </a:extLst>
                    </a:gridCol>
                  </a:tblGrid>
                  <a:tr h="384416">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813" t="-3175" r="-101626" b="-517460"/>
                          </a:stretch>
                        </a:blipFill>
                      </a:tcPr>
                    </a:tc>
                    <a:tc>
                      <a:txBody>
                        <a:bodyPr/>
                        <a:lstStyle/>
                        <a:p>
                          <a:r>
                            <a:rPr lang="fr-FR" sz="1400" b="0" dirty="0" smtClean="0">
                              <a:solidFill>
                                <a:schemeClr val="tx1"/>
                              </a:solidFill>
                            </a:rPr>
                            <a:t>Blanc</a:t>
                          </a:r>
                          <a:endParaRPr lang="fr-FR" sz="14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70662331"/>
                      </a:ext>
                    </a:extLst>
                  </a:tr>
                  <a:tr h="391340">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813" t="-101563" r="-101626" b="-409375"/>
                          </a:stretch>
                        </a:blipFill>
                      </a:tcPr>
                    </a:tc>
                    <a:tc>
                      <a:txBody>
                        <a:bodyPr/>
                        <a:lstStyle/>
                        <a:p>
                          <a:r>
                            <a:rPr lang="fr-FR" sz="1400" dirty="0" smtClean="0">
                              <a:solidFill>
                                <a:schemeClr val="tx1"/>
                              </a:solidFill>
                            </a:rPr>
                            <a:t>Vert</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6150871"/>
                      </a:ext>
                    </a:extLst>
                  </a:tr>
                  <a:tr h="391340">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813" t="-198462" r="-101626" b="-303077"/>
                          </a:stretch>
                        </a:blipFill>
                      </a:tcPr>
                    </a:tc>
                    <a:tc>
                      <a:txBody>
                        <a:bodyPr/>
                        <a:lstStyle/>
                        <a:p>
                          <a:r>
                            <a:rPr lang="fr-FR" sz="1400" b="0" dirty="0" smtClean="0">
                              <a:solidFill>
                                <a:schemeClr val="tx1"/>
                              </a:solidFill>
                            </a:rPr>
                            <a:t>Jaune</a:t>
                          </a:r>
                          <a:endParaRPr lang="fr-FR" sz="1400" b="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8211725"/>
                      </a:ext>
                    </a:extLst>
                  </a:tr>
                  <a:tr h="391340">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813" t="-303125" r="-101626" b="-207813"/>
                          </a:stretch>
                        </a:blipFill>
                      </a:tcPr>
                    </a:tc>
                    <a:tc>
                      <a:txBody>
                        <a:bodyPr/>
                        <a:lstStyle/>
                        <a:p>
                          <a:r>
                            <a:rPr lang="fr-FR" sz="1400" dirty="0" smtClean="0">
                              <a:solidFill>
                                <a:schemeClr val="tx1"/>
                              </a:solidFill>
                            </a:rPr>
                            <a:t>Rouge</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79411980"/>
                      </a:ext>
                    </a:extLst>
                  </a:tr>
                  <a:tr h="395813">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813" t="-396923" r="-101626" b="-104615"/>
                          </a:stretch>
                        </a:blipFill>
                      </a:tcPr>
                    </a:tc>
                    <a:tc>
                      <a:txBody>
                        <a:bodyPr/>
                        <a:lstStyle/>
                        <a:p>
                          <a:r>
                            <a:rPr lang="fr-FR" sz="1400" dirty="0" smtClean="0">
                              <a:solidFill>
                                <a:schemeClr val="tx1"/>
                              </a:solidFill>
                            </a:rPr>
                            <a:t>Bleu</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9551920"/>
                      </a:ext>
                    </a:extLst>
                  </a:tr>
                  <a:tr h="395813">
                    <a:tc>
                      <a:txBody>
                        <a:bodyPr/>
                        <a:lstStyle/>
                        <a:p>
                          <a:endParaRPr lang="fr-F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1"/>
                          <a:stretch>
                            <a:fillRect l="-813" t="-496923" r="-101626" b="-4615"/>
                          </a:stretch>
                        </a:blipFill>
                      </a:tcPr>
                    </a:tc>
                    <a:tc>
                      <a:txBody>
                        <a:bodyPr/>
                        <a:lstStyle/>
                        <a:p>
                          <a:r>
                            <a:rPr lang="fr-FR" sz="1400" dirty="0" smtClean="0">
                              <a:solidFill>
                                <a:schemeClr val="tx1"/>
                              </a:solidFill>
                            </a:rPr>
                            <a:t>Orange</a:t>
                          </a:r>
                          <a:endParaRPr lang="fr-FR" sz="1400" dirty="0">
                            <a:solidFill>
                              <a:schemeClr val="tx1"/>
                            </a:solidFill>
                          </a:endParaRPr>
                        </a:p>
                      </a:txBody>
                      <a:tcPr marL="82988" marR="82988" marT="41494" marB="4149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2938973"/>
                      </a:ext>
                    </a:extLst>
                  </a:tr>
                </a:tbl>
              </a:graphicData>
            </a:graphic>
          </p:graphicFrame>
        </mc:Fallback>
      </mc:AlternateContent>
      <p:sp>
        <p:nvSpPr>
          <p:cNvPr id="38" name="Freeform 26"/>
          <p:cNvSpPr/>
          <p:nvPr/>
        </p:nvSpPr>
        <p:spPr>
          <a:xfrm>
            <a:off x="5707150" y="3654559"/>
            <a:ext cx="212556" cy="204054"/>
          </a:xfrm>
          <a:custGeom>
            <a:avLst/>
            <a:gdLst/>
            <a:ahLst/>
            <a:cxnLst/>
            <a:rect l="l" t="t" r="r" b="b"/>
            <a:pathLst>
              <a:path w="234205" h="224837">
                <a:moveTo>
                  <a:pt x="0" y="0"/>
                </a:moveTo>
                <a:lnTo>
                  <a:pt x="234206" y="0"/>
                </a:lnTo>
                <a:lnTo>
                  <a:pt x="234206" y="224837"/>
                </a:lnTo>
                <a:lnTo>
                  <a:pt x="0" y="224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9" name="Freeform 26"/>
          <p:cNvSpPr/>
          <p:nvPr/>
        </p:nvSpPr>
        <p:spPr>
          <a:xfrm>
            <a:off x="10212581" y="3654558"/>
            <a:ext cx="212556" cy="204054"/>
          </a:xfrm>
          <a:custGeom>
            <a:avLst/>
            <a:gdLst/>
            <a:ahLst/>
            <a:cxnLst/>
            <a:rect l="l" t="t" r="r" b="b"/>
            <a:pathLst>
              <a:path w="234205" h="224837">
                <a:moveTo>
                  <a:pt x="0" y="0"/>
                </a:moveTo>
                <a:lnTo>
                  <a:pt x="234206" y="0"/>
                </a:lnTo>
                <a:lnTo>
                  <a:pt x="234206" y="224837"/>
                </a:lnTo>
                <a:lnTo>
                  <a:pt x="0" y="22483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26190022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8655" y="365040"/>
            <a:ext cx="11707090" cy="729469"/>
          </a:xfrm>
        </p:spPr>
        <p:txBody>
          <a:bodyPr/>
          <a:lstStyle/>
          <a:p>
            <a:r>
              <a:rPr lang="fr-FR" sz="4000" b="1" dirty="0" smtClean="0">
                <a:solidFill>
                  <a:schemeClr val="accent6">
                    <a:lumMod val="60000"/>
                    <a:lumOff val="40000"/>
                  </a:schemeClr>
                </a:solidFill>
              </a:rPr>
              <a:t>Planche pour la création  de la commande du musée</a:t>
            </a:r>
            <a:endParaRPr lang="fr-FR" sz="4000" b="1" dirty="0">
              <a:solidFill>
                <a:schemeClr val="accent6">
                  <a:lumMod val="60000"/>
                  <a:lumOff val="40000"/>
                </a:schemeClr>
              </a:solidFill>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2184" y="1269670"/>
            <a:ext cx="7019925" cy="5229225"/>
          </a:xfrm>
          <a:prstGeom prst="rect">
            <a:avLst/>
          </a:prstGeom>
        </p:spPr>
      </p:pic>
    </p:spTree>
    <p:extLst>
      <p:ext uri="{BB962C8B-B14F-4D97-AF65-F5344CB8AC3E}">
        <p14:creationId xmlns:p14="http://schemas.microsoft.com/office/powerpoint/2010/main" val="26233293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619710" y="-782257"/>
            <a:ext cx="6044865" cy="9022187"/>
          </a:xfrm>
          <a:prstGeom prst="rect">
            <a:avLst/>
          </a:prstGeom>
        </p:spPr>
      </p:pic>
      <p:pic>
        <p:nvPicPr>
          <p:cNvPr id="5" name="Image 4"/>
          <p:cNvPicPr>
            <a:picLocks noChangeAspect="1"/>
          </p:cNvPicPr>
          <p:nvPr/>
        </p:nvPicPr>
        <p:blipFill>
          <a:blip r:embed="rId3"/>
          <a:stretch>
            <a:fillRect/>
          </a:stretch>
        </p:blipFill>
        <p:spPr>
          <a:xfrm>
            <a:off x="9138948" y="663540"/>
            <a:ext cx="3038764" cy="6091796"/>
          </a:xfrm>
          <a:prstGeom prst="rect">
            <a:avLst/>
          </a:prstGeom>
        </p:spPr>
      </p:pic>
      <p:sp>
        <p:nvSpPr>
          <p:cNvPr id="6" name="ZoneTexte 5"/>
          <p:cNvSpPr txBox="1"/>
          <p:nvPr/>
        </p:nvSpPr>
        <p:spPr>
          <a:xfrm>
            <a:off x="442913" y="28575"/>
            <a:ext cx="10201275" cy="369332"/>
          </a:xfrm>
          <a:prstGeom prst="rect">
            <a:avLst/>
          </a:prstGeom>
          <a:solidFill>
            <a:schemeClr val="bg1">
              <a:lumMod val="85000"/>
            </a:schemeClr>
          </a:solidFill>
        </p:spPr>
        <p:txBody>
          <a:bodyPr wrap="square" rtlCol="0">
            <a:spAutoFit/>
          </a:bodyPr>
          <a:lstStyle/>
          <a:p>
            <a:r>
              <a:rPr lang="fr-FR" dirty="0" smtClean="0"/>
              <a:t>Planche de carrés à photocopier en six couleurs ( </a:t>
            </a:r>
            <a:r>
              <a:rPr lang="fr-FR" dirty="0" err="1" smtClean="0"/>
              <a:t>blanc,bleu,vert,rouge,jaune,orange</a:t>
            </a:r>
            <a:r>
              <a:rPr lang="fr-FR" dirty="0" smtClean="0"/>
              <a:t> )et à découper </a:t>
            </a:r>
            <a:endParaRPr lang="fr-FR" dirty="0"/>
          </a:p>
        </p:txBody>
      </p:sp>
    </p:spTree>
    <p:extLst>
      <p:ext uri="{BB962C8B-B14F-4D97-AF65-F5344CB8AC3E}">
        <p14:creationId xmlns:p14="http://schemas.microsoft.com/office/powerpoint/2010/main" val="1477614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wehrli"/>
          <p:cNvPicPr/>
          <p:nvPr/>
        </p:nvPicPr>
        <p:blipFill rotWithShape="1">
          <a:blip r:embed="rId2">
            <a:extLst>
              <a:ext uri="{28A0092B-C50C-407E-A947-70E740481C1C}">
                <a14:useLocalDpi xmlns:a14="http://schemas.microsoft.com/office/drawing/2010/main" val="0"/>
              </a:ext>
            </a:extLst>
          </a:blip>
          <a:srcRect r="50188"/>
          <a:stretch/>
        </p:blipFill>
        <p:spPr bwMode="auto">
          <a:xfrm>
            <a:off x="3283527" y="665019"/>
            <a:ext cx="5514110" cy="5043054"/>
          </a:xfrm>
          <a:prstGeom prst="rect">
            <a:avLst/>
          </a:prstGeom>
          <a:noFill/>
          <a:ln>
            <a:noFill/>
          </a:ln>
        </p:spPr>
      </p:pic>
      <p:sp>
        <p:nvSpPr>
          <p:cNvPr id="3" name="ZoneTexte 2"/>
          <p:cNvSpPr txBox="1"/>
          <p:nvPr/>
        </p:nvSpPr>
        <p:spPr>
          <a:xfrm>
            <a:off x="8152920" y="5847630"/>
            <a:ext cx="3403047" cy="369332"/>
          </a:xfrm>
          <a:prstGeom prst="rect">
            <a:avLst/>
          </a:prstGeom>
          <a:noFill/>
        </p:spPr>
        <p:txBody>
          <a:bodyPr wrap="none" rtlCol="0">
            <a:spAutoFit/>
          </a:bodyPr>
          <a:lstStyle/>
          <a:p>
            <a:r>
              <a:rPr lang="fr-FR" dirty="0" smtClean="0"/>
              <a:t>Paul Klee- Planche de couleur Qu1</a:t>
            </a:r>
            <a:endParaRPr lang="fr-FR" dirty="0"/>
          </a:p>
        </p:txBody>
      </p:sp>
      <p:sp>
        <p:nvSpPr>
          <p:cNvPr id="4" name="Espace réservé du pied de page 3"/>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00919582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2"/>
          <p:cNvSpPr/>
          <p:nvPr/>
        </p:nvSpPr>
        <p:spPr>
          <a:xfrm>
            <a:off x="866037" y="1419026"/>
            <a:ext cx="10550105" cy="4220896"/>
          </a:xfrm>
          <a:prstGeom prst="rect">
            <a:avLst/>
          </a:prstGeom>
          <a:solidFill>
            <a:schemeClr val="accent6">
              <a:lumMod val="60000"/>
              <a:lumOff val="4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buClr>
                <a:srgbClr val="000000"/>
              </a:buClr>
            </a:pPr>
            <a:r>
              <a:rPr lang="fr-FR" sz="2400" b="1" dirty="0"/>
              <a:t> </a:t>
            </a:r>
          </a:p>
          <a:p>
            <a:pPr>
              <a:buClr>
                <a:srgbClr val="000000"/>
              </a:buClr>
            </a:pPr>
            <a:endParaRPr lang="fr-FR" sz="2400" b="1" dirty="0"/>
          </a:p>
          <a:p>
            <a:pPr marL="342900" indent="-342900">
              <a:buClr>
                <a:srgbClr val="000000"/>
              </a:buClr>
              <a:buFont typeface="Arial" panose="020B0604020202020204" pitchFamily="34" charset="0"/>
              <a:buChar char="•"/>
            </a:pPr>
            <a:endParaRPr lang="fr-FR" sz="2400" b="1" dirty="0" smtClean="0"/>
          </a:p>
          <a:p>
            <a:pPr marL="342900" indent="-342900">
              <a:buClr>
                <a:srgbClr val="000000"/>
              </a:buClr>
              <a:buFont typeface="Arial" panose="020B0604020202020204" pitchFamily="34" charset="0"/>
              <a:buChar char="•"/>
            </a:pPr>
            <a:endParaRPr lang="fr-FR" sz="2400" b="1" dirty="0"/>
          </a:p>
          <a:p>
            <a:pPr>
              <a:buClr>
                <a:srgbClr val="000000"/>
              </a:buClr>
            </a:pPr>
            <a:r>
              <a:rPr lang="fr-FR" sz="2400" b="1" dirty="0"/>
              <a:t>Objectifs :</a:t>
            </a:r>
          </a:p>
          <a:p>
            <a:pPr marL="342900" indent="-342900">
              <a:buClr>
                <a:srgbClr val="000000"/>
              </a:buClr>
              <a:buFont typeface="Arial" panose="020B0604020202020204" pitchFamily="34" charset="0"/>
              <a:buChar char="•"/>
            </a:pPr>
            <a:endParaRPr lang="fr-FR" sz="2400" b="1" dirty="0" smtClean="0"/>
          </a:p>
          <a:p>
            <a:pPr marL="342900" indent="-342900">
              <a:buClr>
                <a:srgbClr val="000000"/>
              </a:buClr>
              <a:buFont typeface="Arial" panose="020B0604020202020204" pitchFamily="34" charset="0"/>
              <a:buChar char="•"/>
            </a:pPr>
            <a:r>
              <a:rPr lang="fr-FR" sz="2400" b="1" dirty="0" smtClean="0"/>
              <a:t>Présentation </a:t>
            </a:r>
            <a:r>
              <a:rPr lang="fr-FR" sz="2400" b="1" dirty="0"/>
              <a:t>des productions réalisées avec l’affichage du bon de commande</a:t>
            </a:r>
          </a:p>
          <a:p>
            <a:pPr marL="342900" indent="-342900">
              <a:buClr>
                <a:srgbClr val="000000"/>
              </a:buClr>
              <a:buFont typeface="Arial" panose="020B0604020202020204" pitchFamily="34" charset="0"/>
              <a:buChar char="•"/>
            </a:pPr>
            <a:endParaRPr lang="fr-FR" sz="2400" b="1" dirty="0"/>
          </a:p>
          <a:p>
            <a:pPr marL="342900" indent="-342900">
              <a:buClr>
                <a:srgbClr val="000000"/>
              </a:buClr>
              <a:buFont typeface="Arial" panose="020B0604020202020204" pitchFamily="34" charset="0"/>
              <a:buChar char="•"/>
            </a:pPr>
            <a:r>
              <a:rPr lang="fr-FR" sz="2400" b="1" dirty="0"/>
              <a:t>Repérer les bons de commande identiques</a:t>
            </a:r>
          </a:p>
          <a:p>
            <a:pPr marL="342900" indent="-342900">
              <a:buClr>
                <a:srgbClr val="000000"/>
              </a:buClr>
              <a:buFont typeface="Arial" panose="020B0604020202020204" pitchFamily="34" charset="0"/>
              <a:buChar char="•"/>
            </a:pPr>
            <a:endParaRPr lang="fr-FR" sz="2400" b="1" dirty="0"/>
          </a:p>
          <a:p>
            <a:pPr marL="342900" indent="-342900">
              <a:buClr>
                <a:srgbClr val="000000"/>
              </a:buClr>
              <a:buFont typeface="Arial" panose="020B0604020202020204" pitchFamily="34" charset="0"/>
              <a:buChar char="•"/>
            </a:pPr>
            <a:r>
              <a:rPr lang="fr-FR" sz="2400" b="1" dirty="0"/>
              <a:t>Observer les productions </a:t>
            </a:r>
            <a:r>
              <a:rPr lang="fr-FR" sz="2400" b="1" dirty="0" smtClean="0"/>
              <a:t>avec les bons </a:t>
            </a:r>
            <a:r>
              <a:rPr lang="fr-FR" sz="2400" b="1" dirty="0"/>
              <a:t>de </a:t>
            </a:r>
            <a:r>
              <a:rPr lang="fr-FR" sz="2400" b="1" dirty="0" smtClean="0"/>
              <a:t>commande de fractions équivalentes ( voir que la production artistique peut être différente avec un même bon de commande) </a:t>
            </a:r>
            <a:endParaRPr lang="fr-FR" sz="2400" b="1" dirty="0"/>
          </a:p>
          <a:p>
            <a:pPr marL="342900" indent="-342900">
              <a:buClr>
                <a:srgbClr val="000000"/>
              </a:buClr>
              <a:buFont typeface="Arial" panose="020B0604020202020204" pitchFamily="34" charset="0"/>
              <a:buChar char="•"/>
            </a:pPr>
            <a:endParaRPr lang="fr-FR" sz="2400" b="1" dirty="0"/>
          </a:p>
          <a:p>
            <a:pPr marL="342900" indent="-342900">
              <a:buClr>
                <a:srgbClr val="000000"/>
              </a:buClr>
              <a:buFont typeface="Arial" panose="020B0604020202020204" pitchFamily="34" charset="0"/>
              <a:buChar char="•"/>
            </a:pPr>
            <a:r>
              <a:rPr lang="fr-FR" sz="2400" b="1" dirty="0"/>
              <a:t>Faire une œuvre collective</a:t>
            </a:r>
          </a:p>
          <a:p>
            <a:pPr>
              <a:buClr>
                <a:srgbClr val="000000"/>
              </a:buClr>
            </a:pPr>
            <a:endParaRPr lang="fr-FR" sz="2400" b="1" dirty="0" smtClean="0"/>
          </a:p>
          <a:p>
            <a:pPr>
              <a:buClr>
                <a:srgbClr val="000000"/>
              </a:buClr>
            </a:pPr>
            <a:endParaRPr lang="fr-FR" sz="2400" b="1" dirty="0" smtClean="0"/>
          </a:p>
          <a:p>
            <a:pPr>
              <a:buClr>
                <a:srgbClr val="000000"/>
              </a:buClr>
            </a:pPr>
            <a:endParaRPr lang="fr-FR" sz="2400" b="1" dirty="0"/>
          </a:p>
          <a:p>
            <a:pPr marL="457200" lvl="0" indent="-457200">
              <a:buClr>
                <a:srgbClr val="000000"/>
              </a:buClr>
              <a:buFont typeface="Arial"/>
              <a:buChar char="•"/>
            </a:pPr>
            <a:endParaRPr lang="fr-FR" sz="2400" spc="-1" dirty="0">
              <a:solidFill>
                <a:srgbClr val="000000"/>
              </a:solidFill>
            </a:endParaRPr>
          </a:p>
        </p:txBody>
      </p:sp>
      <p:sp>
        <p:nvSpPr>
          <p:cNvPr id="77" name="ZoneTexte 1"/>
          <p:cNvSpPr/>
          <p:nvPr/>
        </p:nvSpPr>
        <p:spPr>
          <a:xfrm>
            <a:off x="696255" y="497150"/>
            <a:ext cx="10889671" cy="92187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fr-FR" sz="5400" b="0" strike="noStrike" spc="-1" dirty="0" smtClean="0">
                <a:solidFill>
                  <a:schemeClr val="accent6"/>
                </a:solidFill>
                <a:latin typeface="Calibri"/>
              </a:rPr>
              <a:t>JOUR 4: Si on observait nos créations!</a:t>
            </a:r>
            <a:endParaRPr lang="fr-FR" sz="5400" b="0" strike="noStrike" spc="-1" dirty="0">
              <a:solidFill>
                <a:srgbClr val="000000"/>
              </a:solidFill>
              <a:latin typeface="Calibri"/>
            </a:endParaRPr>
          </a:p>
        </p:txBody>
      </p:sp>
      <p:sp>
        <p:nvSpPr>
          <p:cNvPr id="3" name="ZoneTexte 2"/>
          <p:cNvSpPr txBox="1"/>
          <p:nvPr/>
        </p:nvSpPr>
        <p:spPr>
          <a:xfrm>
            <a:off x="696255" y="6054436"/>
            <a:ext cx="10110290" cy="369332"/>
          </a:xfrm>
          <a:prstGeom prst="rect">
            <a:avLst/>
          </a:prstGeom>
          <a:noFill/>
        </p:spPr>
        <p:txBody>
          <a:bodyPr wrap="square" rtlCol="0">
            <a:spAutoFit/>
          </a:bodyPr>
          <a:lstStyle/>
          <a:p>
            <a:r>
              <a:rPr lang="fr-FR" b="1" dirty="0" smtClean="0"/>
              <a:t>Matériel</a:t>
            </a:r>
            <a:r>
              <a:rPr lang="fr-FR" dirty="0" smtClean="0"/>
              <a:t>: production des différents groupes, cartes bons de commande </a:t>
            </a:r>
            <a:r>
              <a:rPr lang="fr-FR" dirty="0" err="1" smtClean="0"/>
              <a:t>correspondantes,colle</a:t>
            </a:r>
            <a:endParaRPr lang="fr-FR" dirty="0"/>
          </a:p>
        </p:txBody>
      </p:sp>
      <p:sp>
        <p:nvSpPr>
          <p:cNvPr id="2" name="Espace réservé du pied de page 1"/>
          <p:cNvSpPr>
            <a:spLocks noGrp="1"/>
          </p:cNvSpPr>
          <p:nvPr>
            <p:ph type="ftr" idx="2"/>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1181344679"/>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Equivalences remarquables </a:t>
            </a:r>
            <a:endParaRPr lang="fr-FR" dirty="0"/>
          </a:p>
        </p:txBody>
      </p:sp>
      <mc:AlternateContent xmlns:mc="http://schemas.openxmlformats.org/markup-compatibility/2006">
        <mc:Choice xmlns:a14="http://schemas.microsoft.com/office/drawing/2010/main" Requires="a14">
          <p:graphicFrame>
            <p:nvGraphicFramePr>
              <p:cNvPr id="3" name="Tableau 2"/>
              <p:cNvGraphicFramePr>
                <a:graphicFrameLocks noGrp="1"/>
              </p:cNvGraphicFramePr>
              <p:nvPr>
                <p:extLst>
                  <p:ext uri="{D42A27DB-BD31-4B8C-83A1-F6EECF244321}">
                    <p14:modId xmlns:p14="http://schemas.microsoft.com/office/powerpoint/2010/main" val="2270887951"/>
                  </p:ext>
                </p:extLst>
              </p:nvPr>
            </p:nvGraphicFramePr>
            <p:xfrm>
              <a:off x="1461585" y="1524004"/>
              <a:ext cx="4345658" cy="4661583"/>
            </p:xfrm>
            <a:graphic>
              <a:graphicData uri="http://schemas.openxmlformats.org/drawingml/2006/table">
                <a:tbl>
                  <a:tblPr firstRow="1" firstCol="1" bandRow="1">
                    <a:tableStyleId>{5C22544A-7EE6-4342-B048-85BDC9FD1C3A}</a:tableStyleId>
                  </a:tblPr>
                  <a:tblGrid>
                    <a:gridCol w="868825">
                      <a:extLst>
                        <a:ext uri="{9D8B030D-6E8A-4147-A177-3AD203B41FA5}">
                          <a16:colId xmlns:a16="http://schemas.microsoft.com/office/drawing/2014/main" val="203677724"/>
                        </a:ext>
                      </a:extLst>
                    </a:gridCol>
                    <a:gridCol w="868825">
                      <a:extLst>
                        <a:ext uri="{9D8B030D-6E8A-4147-A177-3AD203B41FA5}">
                          <a16:colId xmlns:a16="http://schemas.microsoft.com/office/drawing/2014/main" val="2088608556"/>
                        </a:ext>
                      </a:extLst>
                    </a:gridCol>
                    <a:gridCol w="869336">
                      <a:extLst>
                        <a:ext uri="{9D8B030D-6E8A-4147-A177-3AD203B41FA5}">
                          <a16:colId xmlns:a16="http://schemas.microsoft.com/office/drawing/2014/main" val="3863131068"/>
                        </a:ext>
                      </a:extLst>
                    </a:gridCol>
                    <a:gridCol w="869336">
                      <a:extLst>
                        <a:ext uri="{9D8B030D-6E8A-4147-A177-3AD203B41FA5}">
                          <a16:colId xmlns:a16="http://schemas.microsoft.com/office/drawing/2014/main" val="1436544702"/>
                        </a:ext>
                      </a:extLst>
                    </a:gridCol>
                    <a:gridCol w="869336">
                      <a:extLst>
                        <a:ext uri="{9D8B030D-6E8A-4147-A177-3AD203B41FA5}">
                          <a16:colId xmlns:a16="http://schemas.microsoft.com/office/drawing/2014/main" val="1347017808"/>
                        </a:ext>
                      </a:extLst>
                    </a:gridCol>
                  </a:tblGrid>
                  <a:tr h="424175">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1</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742645"/>
                      </a:ext>
                    </a:extLst>
                  </a:tr>
                  <a:tr h="424175">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2</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1</m:t>
                                    </m:r>
                                  </m:num>
                                  <m:den>
                                    <m:r>
                                      <a:rPr lang="fr-FR" sz="900">
                                        <a:effectLst/>
                                        <a:latin typeface="Cambria Math" panose="02040503050406030204" pitchFamily="18" charset="0"/>
                                      </a:rPr>
                                      <m:t>6</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3596857424"/>
                      </a:ext>
                    </a:extLst>
                  </a:tr>
                  <a:tr h="424175">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3</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1</m:t>
                                    </m:r>
                                  </m:num>
                                  <m:den>
                                    <m:r>
                                      <a:rPr lang="fr-FR" sz="900">
                                        <a:effectLst/>
                                        <a:latin typeface="Cambria Math" panose="02040503050406030204" pitchFamily="18" charset="0"/>
                                      </a:rPr>
                                      <m:t>4</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387602270"/>
                      </a:ext>
                    </a:extLst>
                  </a:tr>
                  <a:tr h="421325">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4</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2</m:t>
                                    </m:r>
                                  </m:num>
                                  <m:den>
                                    <m:r>
                                      <a:rPr lang="fr-FR" sz="900">
                                        <a:effectLst/>
                                        <a:latin typeface="Cambria Math" panose="02040503050406030204" pitchFamily="18" charset="0"/>
                                      </a:rPr>
                                      <m:t>6</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1</m:t>
                                    </m:r>
                                  </m:num>
                                  <m:den>
                                    <m:r>
                                      <a:rPr lang="fr-FR" sz="900">
                                        <a:effectLst/>
                                        <a:latin typeface="Cambria Math" panose="02040503050406030204" pitchFamily="18" charset="0"/>
                                      </a:rPr>
                                      <m:t>3</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563653081"/>
                      </a:ext>
                    </a:extLst>
                  </a:tr>
                  <a:tr h="431096">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5</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4184462588"/>
                      </a:ext>
                    </a:extLst>
                  </a:tr>
                  <a:tr h="424175">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6</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3</m:t>
                                    </m:r>
                                  </m:num>
                                  <m:den>
                                    <m:r>
                                      <a:rPr lang="fr-FR" sz="900">
                                        <a:effectLst/>
                                        <a:latin typeface="Cambria Math" panose="02040503050406030204" pitchFamily="18" charset="0"/>
                                      </a:rPr>
                                      <m:t>6</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2</m:t>
                                    </m:r>
                                  </m:num>
                                  <m:den>
                                    <m:r>
                                      <a:rPr lang="fr-FR" sz="900">
                                        <a:effectLst/>
                                        <a:latin typeface="Cambria Math" panose="02040503050406030204" pitchFamily="18" charset="0"/>
                                      </a:rPr>
                                      <m:t>4</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1</m:t>
                                    </m:r>
                                  </m:num>
                                  <m:den>
                                    <m:r>
                                      <a:rPr lang="fr-FR" sz="900">
                                        <a:effectLst/>
                                        <a:latin typeface="Cambria Math" panose="02040503050406030204" pitchFamily="18" charset="0"/>
                                      </a:rPr>
                                      <m:t>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716885668"/>
                      </a:ext>
                    </a:extLst>
                  </a:tr>
                  <a:tr h="419428">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7</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dirty="0">
                              <a:effectLst/>
                            </a:rPr>
                            <a:t> </a:t>
                          </a:r>
                          <a:endParaRPr lang="fr-FR" sz="8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dirty="0">
                              <a:effectLst/>
                            </a:rPr>
                            <a:t> </a:t>
                          </a:r>
                          <a:endParaRPr lang="fr-FR" sz="8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516263211"/>
                      </a:ext>
                    </a:extLst>
                  </a:tr>
                  <a:tr h="424175">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8</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4</m:t>
                                    </m:r>
                                  </m:num>
                                  <m:den>
                                    <m:r>
                                      <a:rPr lang="fr-FR" sz="900">
                                        <a:effectLst/>
                                        <a:latin typeface="Cambria Math" panose="02040503050406030204" pitchFamily="18" charset="0"/>
                                      </a:rPr>
                                      <m:t>6</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2</m:t>
                                    </m:r>
                                  </m:num>
                                  <m:den>
                                    <m:r>
                                      <a:rPr lang="fr-FR" sz="900">
                                        <a:effectLst/>
                                        <a:latin typeface="Cambria Math" panose="02040503050406030204" pitchFamily="18" charset="0"/>
                                      </a:rPr>
                                      <m:t>3</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1730612207"/>
                      </a:ext>
                    </a:extLst>
                  </a:tr>
                  <a:tr h="424175">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9</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3</m:t>
                                    </m:r>
                                  </m:num>
                                  <m:den>
                                    <m:r>
                                      <a:rPr lang="fr-FR" sz="900">
                                        <a:effectLst/>
                                        <a:latin typeface="Cambria Math" panose="02040503050406030204" pitchFamily="18" charset="0"/>
                                      </a:rPr>
                                      <m:t>4</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230096665"/>
                      </a:ext>
                    </a:extLst>
                  </a:tr>
                  <a:tr h="424307">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10</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5</m:t>
                                    </m:r>
                                  </m:num>
                                  <m:den>
                                    <m:r>
                                      <a:rPr lang="fr-FR" sz="900">
                                        <a:effectLst/>
                                        <a:latin typeface="Cambria Math" panose="02040503050406030204" pitchFamily="18" charset="0"/>
                                      </a:rPr>
                                      <m:t>6</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000017020"/>
                      </a:ext>
                    </a:extLst>
                  </a:tr>
                  <a:tr h="420377">
                    <a:tc>
                      <a:txBody>
                        <a:bodyPr/>
                        <a:lstStyle/>
                        <a:p>
                          <a:pPr>
                            <a:spcAft>
                              <a:spcPts val="0"/>
                            </a:spcAft>
                          </a:pPr>
                          <a14:m>
                            <m:oMathPara xmlns:m="http://schemas.openxmlformats.org/officeDocument/2006/math">
                              <m:oMathParaPr>
                                <m:jc m:val="centerGroup"/>
                              </m:oMathParaPr>
                              <m:oMath xmlns:m="http://schemas.openxmlformats.org/officeDocument/2006/math">
                                <m:f>
                                  <m:fPr>
                                    <m:ctrlPr>
                                      <a:rPr lang="fr-FR" sz="900" i="1">
                                        <a:effectLst/>
                                        <a:latin typeface="Cambria Math" panose="02040503050406030204" pitchFamily="18" charset="0"/>
                                      </a:rPr>
                                    </m:ctrlPr>
                                  </m:fPr>
                                  <m:num>
                                    <m:r>
                                      <a:rPr lang="fr-FR" sz="900">
                                        <a:effectLst/>
                                        <a:latin typeface="Cambria Math" panose="02040503050406030204" pitchFamily="18" charset="0"/>
                                      </a:rPr>
                                      <m:t>11</m:t>
                                    </m:r>
                                  </m:num>
                                  <m:den>
                                    <m:r>
                                      <a:rPr lang="fr-FR" sz="900">
                                        <a:effectLst/>
                                        <a:latin typeface="Cambria Math" panose="02040503050406030204" pitchFamily="18" charset="0"/>
                                      </a:rPr>
                                      <m:t>12</m:t>
                                    </m:r>
                                  </m:den>
                                </m:f>
                              </m:oMath>
                            </m:oMathPara>
                          </a14:m>
                          <a:endParaRPr lang="fr-FR" sz="800">
                            <a:effectLst/>
                          </a:endParaRPr>
                        </a:p>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dirty="0">
                              <a:effectLst/>
                            </a:rPr>
                            <a:t> </a:t>
                          </a:r>
                          <a:endParaRPr lang="fr-FR" sz="8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824575609"/>
                      </a:ext>
                    </a:extLst>
                  </a:tr>
                </a:tbl>
              </a:graphicData>
            </a:graphic>
          </p:graphicFrame>
        </mc:Choice>
        <mc:Fallback>
          <p:graphicFrame>
            <p:nvGraphicFramePr>
              <p:cNvPr id="3" name="Tableau 2"/>
              <p:cNvGraphicFramePr>
                <a:graphicFrameLocks noGrp="1"/>
              </p:cNvGraphicFramePr>
              <p:nvPr>
                <p:extLst>
                  <p:ext uri="{D42A27DB-BD31-4B8C-83A1-F6EECF244321}">
                    <p14:modId xmlns:p14="http://schemas.microsoft.com/office/powerpoint/2010/main" val="2270887951"/>
                  </p:ext>
                </p:extLst>
              </p:nvPr>
            </p:nvGraphicFramePr>
            <p:xfrm>
              <a:off x="1461585" y="1524004"/>
              <a:ext cx="4345658" cy="4661583"/>
            </p:xfrm>
            <a:graphic>
              <a:graphicData uri="http://schemas.openxmlformats.org/drawingml/2006/table">
                <a:tbl>
                  <a:tblPr firstRow="1" firstCol="1" bandRow="1">
                    <a:tableStyleId>{5C22544A-7EE6-4342-B048-85BDC9FD1C3A}</a:tableStyleId>
                  </a:tblPr>
                  <a:tblGrid>
                    <a:gridCol w="868825">
                      <a:extLst>
                        <a:ext uri="{9D8B030D-6E8A-4147-A177-3AD203B41FA5}">
                          <a16:colId xmlns:a16="http://schemas.microsoft.com/office/drawing/2014/main" val="203677724"/>
                        </a:ext>
                      </a:extLst>
                    </a:gridCol>
                    <a:gridCol w="868825">
                      <a:extLst>
                        <a:ext uri="{9D8B030D-6E8A-4147-A177-3AD203B41FA5}">
                          <a16:colId xmlns:a16="http://schemas.microsoft.com/office/drawing/2014/main" val="2088608556"/>
                        </a:ext>
                      </a:extLst>
                    </a:gridCol>
                    <a:gridCol w="869336">
                      <a:extLst>
                        <a:ext uri="{9D8B030D-6E8A-4147-A177-3AD203B41FA5}">
                          <a16:colId xmlns:a16="http://schemas.microsoft.com/office/drawing/2014/main" val="3863131068"/>
                        </a:ext>
                      </a:extLst>
                    </a:gridCol>
                    <a:gridCol w="869336">
                      <a:extLst>
                        <a:ext uri="{9D8B030D-6E8A-4147-A177-3AD203B41FA5}">
                          <a16:colId xmlns:a16="http://schemas.microsoft.com/office/drawing/2014/main" val="1436544702"/>
                        </a:ext>
                      </a:extLst>
                    </a:gridCol>
                    <a:gridCol w="869336">
                      <a:extLst>
                        <a:ext uri="{9D8B030D-6E8A-4147-A177-3AD203B41FA5}">
                          <a16:colId xmlns:a16="http://schemas.microsoft.com/office/drawing/2014/main" val="1347017808"/>
                        </a:ext>
                      </a:extLst>
                    </a:gridCol>
                  </a:tblGrid>
                  <a:tr h="424175">
                    <a:tc>
                      <a:txBody>
                        <a:bodyPr/>
                        <a:lstStyle/>
                        <a:p>
                          <a:endParaRPr lang="fr-FR"/>
                        </a:p>
                      </a:txBody>
                      <a:tcPr marL="50037" marR="50037" marT="0" marB="0">
                        <a:blipFill>
                          <a:blip r:embed="rId2"/>
                          <a:stretch>
                            <a:fillRect l="-699" t="-2857" r="-402098" b="-995714"/>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742645"/>
                      </a:ext>
                    </a:extLst>
                  </a:tr>
                  <a:tr h="424175">
                    <a:tc>
                      <a:txBody>
                        <a:bodyPr/>
                        <a:lstStyle/>
                        <a:p>
                          <a:endParaRPr lang="fr-FR"/>
                        </a:p>
                      </a:txBody>
                      <a:tcPr marL="50037" marR="50037" marT="0" marB="0">
                        <a:blipFill>
                          <a:blip r:embed="rId2"/>
                          <a:stretch>
                            <a:fillRect l="-699" t="-104348" r="-402098" b="-910145"/>
                          </a:stretch>
                        </a:blipFill>
                      </a:tcPr>
                    </a:tc>
                    <a:tc>
                      <a:txBody>
                        <a:bodyPr/>
                        <a:lstStyle/>
                        <a:p>
                          <a:endParaRPr lang="fr-FR"/>
                        </a:p>
                      </a:txBody>
                      <a:tcPr marL="50037" marR="50037" marT="0" marB="0">
                        <a:blipFill>
                          <a:blip r:embed="rId2"/>
                          <a:stretch>
                            <a:fillRect l="-101408" t="-104348" r="-304930" b="-910145"/>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3596857424"/>
                      </a:ext>
                    </a:extLst>
                  </a:tr>
                  <a:tr h="424175">
                    <a:tc>
                      <a:txBody>
                        <a:bodyPr/>
                        <a:lstStyle/>
                        <a:p>
                          <a:endParaRPr lang="fr-FR"/>
                        </a:p>
                      </a:txBody>
                      <a:tcPr marL="50037" marR="50037" marT="0" marB="0">
                        <a:blipFill>
                          <a:blip r:embed="rId2"/>
                          <a:stretch>
                            <a:fillRect l="-699" t="-201429" r="-402098" b="-797143"/>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endParaRPr lang="fr-FR"/>
                        </a:p>
                      </a:txBody>
                      <a:tcPr marL="50037" marR="50037" marT="0" marB="0">
                        <a:blipFill>
                          <a:blip r:embed="rId2"/>
                          <a:stretch>
                            <a:fillRect l="-300000" t="-201429" r="-102797" b="-797143"/>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387602270"/>
                      </a:ext>
                    </a:extLst>
                  </a:tr>
                  <a:tr h="421325">
                    <a:tc>
                      <a:txBody>
                        <a:bodyPr/>
                        <a:lstStyle/>
                        <a:p>
                          <a:endParaRPr lang="fr-FR"/>
                        </a:p>
                      </a:txBody>
                      <a:tcPr marL="50037" marR="50037" marT="0" marB="0">
                        <a:blipFill>
                          <a:blip r:embed="rId2"/>
                          <a:stretch>
                            <a:fillRect l="-699" t="-305797" r="-402098" b="-708696"/>
                          </a:stretch>
                        </a:blipFill>
                      </a:tcPr>
                    </a:tc>
                    <a:tc>
                      <a:txBody>
                        <a:bodyPr/>
                        <a:lstStyle/>
                        <a:p>
                          <a:endParaRPr lang="fr-FR"/>
                        </a:p>
                      </a:txBody>
                      <a:tcPr marL="50037" marR="50037" marT="0" marB="0">
                        <a:blipFill>
                          <a:blip r:embed="rId2"/>
                          <a:stretch>
                            <a:fillRect l="-101408" t="-305797" r="-304930" b="-708696"/>
                          </a:stretch>
                        </a:blipFill>
                      </a:tcPr>
                    </a:tc>
                    <a:tc>
                      <a:txBody>
                        <a:bodyPr/>
                        <a:lstStyle/>
                        <a:p>
                          <a:endParaRPr lang="fr-FR"/>
                        </a:p>
                      </a:txBody>
                      <a:tcPr marL="50037" marR="50037" marT="0" marB="0">
                        <a:blipFill>
                          <a:blip r:embed="rId2"/>
                          <a:stretch>
                            <a:fillRect l="-200000" t="-305797" r="-202797" b="-708696"/>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563653081"/>
                      </a:ext>
                    </a:extLst>
                  </a:tr>
                  <a:tr h="431096">
                    <a:tc>
                      <a:txBody>
                        <a:bodyPr/>
                        <a:lstStyle/>
                        <a:p>
                          <a:endParaRPr lang="fr-FR"/>
                        </a:p>
                      </a:txBody>
                      <a:tcPr marL="50037" marR="50037" marT="0" marB="0">
                        <a:blipFill>
                          <a:blip r:embed="rId2"/>
                          <a:stretch>
                            <a:fillRect l="-699" t="-394366" r="-402098" b="-588732"/>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4184462588"/>
                      </a:ext>
                    </a:extLst>
                  </a:tr>
                  <a:tr h="424175">
                    <a:tc>
                      <a:txBody>
                        <a:bodyPr/>
                        <a:lstStyle/>
                        <a:p>
                          <a:endParaRPr lang="fr-FR"/>
                        </a:p>
                      </a:txBody>
                      <a:tcPr marL="50037" marR="50037" marT="0" marB="0">
                        <a:blipFill>
                          <a:blip r:embed="rId2"/>
                          <a:stretch>
                            <a:fillRect l="-699" t="-508696" r="-402098" b="-505797"/>
                          </a:stretch>
                        </a:blipFill>
                      </a:tcPr>
                    </a:tc>
                    <a:tc>
                      <a:txBody>
                        <a:bodyPr/>
                        <a:lstStyle/>
                        <a:p>
                          <a:endParaRPr lang="fr-FR"/>
                        </a:p>
                      </a:txBody>
                      <a:tcPr marL="50037" marR="50037" marT="0" marB="0">
                        <a:blipFill>
                          <a:blip r:embed="rId2"/>
                          <a:stretch>
                            <a:fillRect l="-101408" t="-508696" r="-304930" b="-505797"/>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endParaRPr lang="fr-FR"/>
                        </a:p>
                      </a:txBody>
                      <a:tcPr marL="50037" marR="50037" marT="0" marB="0">
                        <a:blipFill>
                          <a:blip r:embed="rId2"/>
                          <a:stretch>
                            <a:fillRect l="-300000" t="-508696" r="-102797" b="-505797"/>
                          </a:stretch>
                        </a:blipFill>
                      </a:tcPr>
                    </a:tc>
                    <a:tc>
                      <a:txBody>
                        <a:bodyPr/>
                        <a:lstStyle/>
                        <a:p>
                          <a:endParaRPr lang="fr-FR"/>
                        </a:p>
                      </a:txBody>
                      <a:tcPr marL="50037" marR="50037" marT="0" marB="0">
                        <a:blipFill>
                          <a:blip r:embed="rId2"/>
                          <a:stretch>
                            <a:fillRect l="-400000" t="-508696" r="-2797" b="-505797"/>
                          </a:stretch>
                        </a:blipFill>
                      </a:tcPr>
                    </a:tc>
                    <a:extLst>
                      <a:ext uri="{0D108BD9-81ED-4DB2-BD59-A6C34878D82A}">
                        <a16:rowId xmlns:a16="http://schemas.microsoft.com/office/drawing/2014/main" val="2716885668"/>
                      </a:ext>
                    </a:extLst>
                  </a:tr>
                  <a:tr h="419428">
                    <a:tc>
                      <a:txBody>
                        <a:bodyPr/>
                        <a:lstStyle/>
                        <a:p>
                          <a:endParaRPr lang="fr-FR"/>
                        </a:p>
                      </a:txBody>
                      <a:tcPr marL="50037" marR="50037" marT="0" marB="0">
                        <a:blipFill>
                          <a:blip r:embed="rId2"/>
                          <a:stretch>
                            <a:fillRect l="-699" t="-608696" r="-402098" b="-405797"/>
                          </a:stretch>
                        </a:blipFill>
                      </a:tcPr>
                    </a:tc>
                    <a:tc>
                      <a:txBody>
                        <a:bodyPr/>
                        <a:lstStyle/>
                        <a:p>
                          <a:pPr>
                            <a:spcAft>
                              <a:spcPts val="0"/>
                            </a:spcAft>
                          </a:pPr>
                          <a:r>
                            <a:rPr lang="fr-FR" sz="900" dirty="0">
                              <a:effectLst/>
                            </a:rPr>
                            <a:t> </a:t>
                          </a:r>
                          <a:endParaRPr lang="fr-FR" sz="8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dirty="0">
                              <a:effectLst/>
                            </a:rPr>
                            <a:t> </a:t>
                          </a:r>
                          <a:endParaRPr lang="fr-FR" sz="8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516263211"/>
                      </a:ext>
                    </a:extLst>
                  </a:tr>
                  <a:tr h="424175">
                    <a:tc>
                      <a:txBody>
                        <a:bodyPr/>
                        <a:lstStyle/>
                        <a:p>
                          <a:endParaRPr lang="fr-FR"/>
                        </a:p>
                      </a:txBody>
                      <a:tcPr marL="50037" marR="50037" marT="0" marB="0">
                        <a:blipFill>
                          <a:blip r:embed="rId2"/>
                          <a:stretch>
                            <a:fillRect l="-699" t="-698571" r="-402098" b="-300000"/>
                          </a:stretch>
                        </a:blipFill>
                      </a:tcPr>
                    </a:tc>
                    <a:tc>
                      <a:txBody>
                        <a:bodyPr/>
                        <a:lstStyle/>
                        <a:p>
                          <a:endParaRPr lang="fr-FR"/>
                        </a:p>
                      </a:txBody>
                      <a:tcPr marL="50037" marR="50037" marT="0" marB="0">
                        <a:blipFill>
                          <a:blip r:embed="rId2"/>
                          <a:stretch>
                            <a:fillRect l="-101408" t="-698571" r="-304930" b="-300000"/>
                          </a:stretch>
                        </a:blipFill>
                      </a:tcPr>
                    </a:tc>
                    <a:tc>
                      <a:txBody>
                        <a:bodyPr/>
                        <a:lstStyle/>
                        <a:p>
                          <a:endParaRPr lang="fr-FR"/>
                        </a:p>
                      </a:txBody>
                      <a:tcPr marL="50037" marR="50037" marT="0" marB="0">
                        <a:blipFill>
                          <a:blip r:embed="rId2"/>
                          <a:stretch>
                            <a:fillRect l="-200000" t="-698571" r="-202797" b="-300000"/>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1730612207"/>
                      </a:ext>
                    </a:extLst>
                  </a:tr>
                  <a:tr h="424175">
                    <a:tc>
                      <a:txBody>
                        <a:bodyPr/>
                        <a:lstStyle/>
                        <a:p>
                          <a:endParaRPr lang="fr-FR"/>
                        </a:p>
                      </a:txBody>
                      <a:tcPr marL="50037" marR="50037" marT="0" marB="0">
                        <a:blipFill>
                          <a:blip r:embed="rId2"/>
                          <a:stretch>
                            <a:fillRect l="-699" t="-810145" r="-402098" b="-204348"/>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endParaRPr lang="fr-FR"/>
                        </a:p>
                      </a:txBody>
                      <a:tcPr marL="50037" marR="50037" marT="0" marB="0">
                        <a:blipFill>
                          <a:blip r:embed="rId2"/>
                          <a:stretch>
                            <a:fillRect l="-300000" t="-810145" r="-102797" b="-204348"/>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230096665"/>
                      </a:ext>
                    </a:extLst>
                  </a:tr>
                  <a:tr h="424307">
                    <a:tc>
                      <a:txBody>
                        <a:bodyPr/>
                        <a:lstStyle/>
                        <a:p>
                          <a:endParaRPr lang="fr-FR"/>
                        </a:p>
                      </a:txBody>
                      <a:tcPr marL="50037" marR="50037" marT="0" marB="0">
                        <a:blipFill>
                          <a:blip r:embed="rId2"/>
                          <a:stretch>
                            <a:fillRect l="-699" t="-897143" r="-402098" b="-101429"/>
                          </a:stretch>
                        </a:blipFill>
                      </a:tcPr>
                    </a:tc>
                    <a:tc>
                      <a:txBody>
                        <a:bodyPr/>
                        <a:lstStyle/>
                        <a:p>
                          <a:endParaRPr lang="fr-FR"/>
                        </a:p>
                      </a:txBody>
                      <a:tcPr marL="50037" marR="50037" marT="0" marB="0">
                        <a:blipFill>
                          <a:blip r:embed="rId2"/>
                          <a:stretch>
                            <a:fillRect l="-101408" t="-897143" r="-304930" b="-101429"/>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000017020"/>
                      </a:ext>
                    </a:extLst>
                  </a:tr>
                  <a:tr h="420377">
                    <a:tc>
                      <a:txBody>
                        <a:bodyPr/>
                        <a:lstStyle/>
                        <a:p>
                          <a:endParaRPr lang="fr-FR"/>
                        </a:p>
                      </a:txBody>
                      <a:tcPr marL="50037" marR="50037" marT="0" marB="0">
                        <a:blipFill>
                          <a:blip r:embed="rId2"/>
                          <a:stretch>
                            <a:fillRect l="-699" t="-1011594" r="-402098" b="-2899"/>
                          </a:stretch>
                        </a:blipFill>
                      </a:tcPr>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a:effectLst/>
                            </a:rPr>
                            <a:t> </a:t>
                          </a:r>
                          <a:endParaRPr lang="fr-FR" sz="80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tc>
                      <a:txBody>
                        <a:bodyPr/>
                        <a:lstStyle/>
                        <a:p>
                          <a:pPr>
                            <a:spcAft>
                              <a:spcPts val="0"/>
                            </a:spcAft>
                          </a:pPr>
                          <a:r>
                            <a:rPr lang="fr-FR" sz="900" dirty="0">
                              <a:effectLst/>
                            </a:rPr>
                            <a:t> </a:t>
                          </a:r>
                          <a:endParaRPr lang="fr-FR" sz="800" dirty="0">
                            <a:effectLst/>
                            <a:latin typeface="Century Gothic" panose="020B0502020202020204" pitchFamily="34" charset="0"/>
                            <a:ea typeface="Century Gothic" panose="020B0502020202020204" pitchFamily="34" charset="0"/>
                            <a:cs typeface="Century Gothic" panose="020B0502020202020204" pitchFamily="34" charset="0"/>
                          </a:endParaRPr>
                        </a:p>
                      </a:txBody>
                      <a:tcPr marL="50037" marR="50037" marT="0" marB="0"/>
                    </a:tc>
                    <a:extLst>
                      <a:ext uri="{0D108BD9-81ED-4DB2-BD59-A6C34878D82A}">
                        <a16:rowId xmlns:a16="http://schemas.microsoft.com/office/drawing/2014/main" val="2824575609"/>
                      </a:ext>
                    </a:extLst>
                  </a:tr>
                </a:tbl>
              </a:graphicData>
            </a:graphic>
          </p:graphicFrame>
        </mc:Fallback>
      </mc:AlternateContent>
      <p:sp>
        <p:nvSpPr>
          <p:cNvPr id="4" name="Espace réservé du pied de page 3"/>
          <p:cNvSpPr>
            <a:spLocks noGrp="1"/>
          </p:cNvSpPr>
          <p:nvPr>
            <p:ph type="ftr" sz="quarter" idx="11"/>
          </p:nvPr>
        </p:nvSpPr>
        <p:spPr/>
        <p:txBody>
          <a:bodyPr/>
          <a:lstStyle/>
          <a:p>
            <a:r>
              <a:rPr lang="en-US" smtClean="0"/>
              <a:t>Groupe référents mathématiques 42</a:t>
            </a:r>
            <a:endParaRPr lang="en-US"/>
          </a:p>
        </p:txBody>
      </p:sp>
    </p:spTree>
    <p:extLst>
      <p:ext uri="{BB962C8B-B14F-4D97-AF65-F5344CB8AC3E}">
        <p14:creationId xmlns:p14="http://schemas.microsoft.com/office/powerpoint/2010/main" val="31863250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71513" y="706059"/>
            <a:ext cx="10872788" cy="2585323"/>
          </a:xfrm>
          <a:prstGeom prst="rect">
            <a:avLst/>
          </a:prstGeom>
          <a:solidFill>
            <a:schemeClr val="accent6">
              <a:lumMod val="60000"/>
              <a:lumOff val="40000"/>
            </a:schemeClr>
          </a:solidFill>
        </p:spPr>
        <p:txBody>
          <a:bodyPr wrap="square" rtlCol="0">
            <a:spAutoFit/>
          </a:bodyPr>
          <a:lstStyle/>
          <a:p>
            <a:r>
              <a:rPr lang="fr-FR" sz="5400" spc="-1" dirty="0" smtClean="0">
                <a:latin typeface="Calibri"/>
              </a:rPr>
              <a:t>Quelques </a:t>
            </a:r>
            <a:r>
              <a:rPr lang="fr-FR" sz="5400" spc="-1" dirty="0">
                <a:latin typeface="Calibri"/>
              </a:rPr>
              <a:t>modèles </a:t>
            </a:r>
            <a:r>
              <a:rPr lang="fr-FR" sz="5400" spc="-1" dirty="0" smtClean="0">
                <a:latin typeface="Calibri"/>
              </a:rPr>
              <a:t>équivalents réalisés </a:t>
            </a:r>
            <a:r>
              <a:rPr lang="fr-FR" sz="5400" spc="-1" dirty="0">
                <a:latin typeface="Calibri"/>
              </a:rPr>
              <a:t>avec le bon de commande 1 et </a:t>
            </a:r>
            <a:r>
              <a:rPr lang="fr-FR" sz="5400" spc="-1" dirty="0" smtClean="0">
                <a:latin typeface="Calibri"/>
              </a:rPr>
              <a:t>1</a:t>
            </a:r>
            <a:endParaRPr lang="fr-FR" sz="5400" spc="-1" dirty="0">
              <a:latin typeface="Calibri"/>
            </a:endParaRPr>
          </a:p>
        </p:txBody>
      </p:sp>
      <p:sp>
        <p:nvSpPr>
          <p:cNvPr id="4" name="Étoile à 5 branches 3"/>
          <p:cNvSpPr/>
          <p:nvPr/>
        </p:nvSpPr>
        <p:spPr>
          <a:xfrm>
            <a:off x="2017165" y="2419982"/>
            <a:ext cx="752168" cy="663677"/>
          </a:xfrm>
          <a:prstGeom prst="star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ZoneTexte 6"/>
          <p:cNvSpPr txBox="1"/>
          <p:nvPr/>
        </p:nvSpPr>
        <p:spPr>
          <a:xfrm>
            <a:off x="1458860" y="3539613"/>
            <a:ext cx="10733140" cy="461665"/>
          </a:xfrm>
          <a:prstGeom prst="rect">
            <a:avLst/>
          </a:prstGeom>
          <a:noFill/>
        </p:spPr>
        <p:txBody>
          <a:bodyPr wrap="square" rtlCol="0">
            <a:spAutoFit/>
          </a:bodyPr>
          <a:lstStyle/>
          <a:p>
            <a:r>
              <a:rPr lang="fr-FR" sz="2400" b="1" dirty="0"/>
              <a:t>Le même quantité de cubes de couleur </a:t>
            </a:r>
            <a:r>
              <a:rPr lang="fr-FR" sz="2400" b="1" dirty="0" smtClean="0"/>
              <a:t>est </a:t>
            </a:r>
            <a:r>
              <a:rPr lang="fr-FR" sz="2400" b="1" dirty="0"/>
              <a:t>utilisée pour réaliser ces productions</a:t>
            </a:r>
          </a:p>
        </p:txBody>
      </p:sp>
      <p:sp>
        <p:nvSpPr>
          <p:cNvPr id="8" name="Flèche droite 7"/>
          <p:cNvSpPr/>
          <p:nvPr/>
        </p:nvSpPr>
        <p:spPr>
          <a:xfrm>
            <a:off x="516194" y="3539613"/>
            <a:ext cx="899651" cy="516193"/>
          </a:xfrm>
          <a:prstGeom prst="right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pied de page 2"/>
          <p:cNvSpPr>
            <a:spLocks noGrp="1"/>
          </p:cNvSpPr>
          <p:nvPr>
            <p:ph type="ftr" sz="quarter" idx="11"/>
          </p:nvPr>
        </p:nvSpPr>
        <p:spPr/>
        <p:txBody>
          <a:bodyPr/>
          <a:lstStyle/>
          <a:p>
            <a:r>
              <a:rPr lang="en-US" smtClean="0"/>
              <a:t>Groupe référents mathématiques 42</a:t>
            </a:r>
            <a:endParaRPr lang="en-US"/>
          </a:p>
        </p:txBody>
      </p:sp>
    </p:spTree>
    <p:extLst>
      <p:ext uri="{BB962C8B-B14F-4D97-AF65-F5344CB8AC3E}">
        <p14:creationId xmlns:p14="http://schemas.microsoft.com/office/powerpoint/2010/main" val="12261335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58705" y="261526"/>
            <a:ext cx="11559654" cy="523220"/>
          </a:xfrm>
          <a:prstGeom prst="rect">
            <a:avLst/>
          </a:prstGeom>
          <a:noFill/>
        </p:spPr>
        <p:txBody>
          <a:bodyPr wrap="square" rtlCol="0">
            <a:spAutoFit/>
          </a:bodyPr>
          <a:lstStyle/>
          <a:p>
            <a:r>
              <a:rPr lang="fr-FR" sz="2800" dirty="0" smtClean="0"/>
              <a:t>Quelques exemples de </a:t>
            </a:r>
            <a:r>
              <a:rPr lang="fr-FR" sz="2800" dirty="0" smtClean="0"/>
              <a:t>productions </a:t>
            </a:r>
            <a:r>
              <a:rPr lang="fr-FR" sz="2800" dirty="0" smtClean="0"/>
              <a:t>avec la carte commande 1 et 1</a:t>
            </a:r>
            <a:endParaRPr lang="fr-FR" sz="2800" dirty="0"/>
          </a:p>
        </p:txBody>
      </p:sp>
      <p:sp>
        <p:nvSpPr>
          <p:cNvPr id="3" name="Étoile à 5 branches 2"/>
          <p:cNvSpPr/>
          <p:nvPr/>
        </p:nvSpPr>
        <p:spPr>
          <a:xfrm>
            <a:off x="10192114" y="302800"/>
            <a:ext cx="354842" cy="382137"/>
          </a:xfrm>
          <a:prstGeom prst="star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p:nvPicPr>
        <p:blipFill>
          <a:blip r:embed="rId2"/>
          <a:stretch>
            <a:fillRect/>
          </a:stretch>
        </p:blipFill>
        <p:spPr>
          <a:xfrm>
            <a:off x="604974" y="784746"/>
            <a:ext cx="3299417" cy="2588535"/>
          </a:xfrm>
          <a:prstGeom prst="rect">
            <a:avLst/>
          </a:prstGeom>
        </p:spPr>
      </p:pic>
      <p:pic>
        <p:nvPicPr>
          <p:cNvPr id="5" name="Image 4"/>
          <p:cNvPicPr>
            <a:picLocks noChangeAspect="1"/>
          </p:cNvPicPr>
          <p:nvPr/>
        </p:nvPicPr>
        <p:blipFill>
          <a:blip r:embed="rId3"/>
          <a:stretch>
            <a:fillRect/>
          </a:stretch>
        </p:blipFill>
        <p:spPr>
          <a:xfrm>
            <a:off x="4336508" y="784745"/>
            <a:ext cx="3318240" cy="2588535"/>
          </a:xfrm>
          <a:prstGeom prst="rect">
            <a:avLst/>
          </a:prstGeom>
        </p:spPr>
      </p:pic>
      <p:pic>
        <p:nvPicPr>
          <p:cNvPr id="6" name="Image 5"/>
          <p:cNvPicPr>
            <a:picLocks noChangeAspect="1"/>
          </p:cNvPicPr>
          <p:nvPr/>
        </p:nvPicPr>
        <p:blipFill>
          <a:blip r:embed="rId4"/>
          <a:stretch>
            <a:fillRect/>
          </a:stretch>
        </p:blipFill>
        <p:spPr>
          <a:xfrm>
            <a:off x="8197154" y="769169"/>
            <a:ext cx="3383509" cy="2599714"/>
          </a:xfrm>
          <a:prstGeom prst="rect">
            <a:avLst/>
          </a:prstGeom>
        </p:spPr>
      </p:pic>
      <p:pic>
        <p:nvPicPr>
          <p:cNvPr id="7" name="Image 6"/>
          <p:cNvPicPr>
            <a:picLocks noChangeAspect="1"/>
          </p:cNvPicPr>
          <p:nvPr/>
        </p:nvPicPr>
        <p:blipFill>
          <a:blip r:embed="rId5"/>
          <a:stretch>
            <a:fillRect/>
          </a:stretch>
        </p:blipFill>
        <p:spPr>
          <a:xfrm>
            <a:off x="558705" y="3785100"/>
            <a:ext cx="3391956" cy="2598930"/>
          </a:xfrm>
          <a:prstGeom prst="rect">
            <a:avLst/>
          </a:prstGeom>
        </p:spPr>
      </p:pic>
      <p:pic>
        <p:nvPicPr>
          <p:cNvPr id="8" name="Image 7"/>
          <p:cNvPicPr>
            <a:picLocks noChangeAspect="1"/>
          </p:cNvPicPr>
          <p:nvPr/>
        </p:nvPicPr>
        <p:blipFill>
          <a:blip r:embed="rId6"/>
          <a:stretch>
            <a:fillRect/>
          </a:stretch>
        </p:blipFill>
        <p:spPr>
          <a:xfrm>
            <a:off x="4234644" y="3658839"/>
            <a:ext cx="3554518" cy="2892086"/>
          </a:xfrm>
          <a:prstGeom prst="rect">
            <a:avLst/>
          </a:prstGeom>
        </p:spPr>
      </p:pic>
      <p:pic>
        <p:nvPicPr>
          <p:cNvPr id="9" name="Image 8"/>
          <p:cNvPicPr>
            <a:picLocks noChangeAspect="1"/>
          </p:cNvPicPr>
          <p:nvPr/>
        </p:nvPicPr>
        <p:blipFill>
          <a:blip r:embed="rId7"/>
          <a:stretch>
            <a:fillRect/>
          </a:stretch>
        </p:blipFill>
        <p:spPr>
          <a:xfrm>
            <a:off x="8073145" y="3785100"/>
            <a:ext cx="3507518" cy="2610979"/>
          </a:xfrm>
          <a:prstGeom prst="rect">
            <a:avLst/>
          </a:prstGeom>
        </p:spPr>
      </p:pic>
      <p:sp>
        <p:nvSpPr>
          <p:cNvPr id="10" name="ZoneTexte 9"/>
          <p:cNvSpPr txBox="1"/>
          <p:nvPr/>
        </p:nvSpPr>
        <p:spPr>
          <a:xfrm>
            <a:off x="1592766" y="3368883"/>
            <a:ext cx="1323832" cy="369332"/>
          </a:xfrm>
          <a:prstGeom prst="rect">
            <a:avLst/>
          </a:prstGeom>
          <a:noFill/>
        </p:spPr>
        <p:txBody>
          <a:bodyPr wrap="square" rtlCol="0">
            <a:spAutoFit/>
          </a:bodyPr>
          <a:lstStyle/>
          <a:p>
            <a:r>
              <a:rPr lang="fr-FR" dirty="0" smtClean="0"/>
              <a:t>Modèle 1</a:t>
            </a:r>
            <a:endParaRPr lang="fr-FR" dirty="0"/>
          </a:p>
        </p:txBody>
      </p:sp>
      <p:sp>
        <p:nvSpPr>
          <p:cNvPr id="11" name="Rectangle 10"/>
          <p:cNvSpPr/>
          <p:nvPr/>
        </p:nvSpPr>
        <p:spPr>
          <a:xfrm>
            <a:off x="5530144" y="3321723"/>
            <a:ext cx="1079142" cy="369332"/>
          </a:xfrm>
          <a:prstGeom prst="rect">
            <a:avLst/>
          </a:prstGeom>
        </p:spPr>
        <p:txBody>
          <a:bodyPr wrap="none">
            <a:spAutoFit/>
          </a:bodyPr>
          <a:lstStyle/>
          <a:p>
            <a:r>
              <a:rPr lang="fr-FR" dirty="0" smtClean="0"/>
              <a:t>Modèle 2</a:t>
            </a:r>
            <a:endParaRPr lang="fr-FR" dirty="0"/>
          </a:p>
        </p:txBody>
      </p:sp>
      <p:sp>
        <p:nvSpPr>
          <p:cNvPr id="12" name="Rectangle 11"/>
          <p:cNvSpPr/>
          <p:nvPr/>
        </p:nvSpPr>
        <p:spPr>
          <a:xfrm>
            <a:off x="5556429" y="3244334"/>
            <a:ext cx="1137972" cy="369332"/>
          </a:xfrm>
          <a:prstGeom prst="rect">
            <a:avLst/>
          </a:prstGeom>
        </p:spPr>
        <p:txBody>
          <a:bodyPr wrap="square">
            <a:spAutoFit/>
          </a:bodyPr>
          <a:lstStyle/>
          <a:p>
            <a:r>
              <a:rPr lang="fr-FR" dirty="0" smtClean="0"/>
              <a:t> </a:t>
            </a:r>
            <a:endParaRPr lang="fr-FR" dirty="0"/>
          </a:p>
        </p:txBody>
      </p:sp>
      <p:sp>
        <p:nvSpPr>
          <p:cNvPr id="13" name="Rectangle 12"/>
          <p:cNvSpPr/>
          <p:nvPr/>
        </p:nvSpPr>
        <p:spPr>
          <a:xfrm>
            <a:off x="9414915" y="3345185"/>
            <a:ext cx="1132041" cy="369332"/>
          </a:xfrm>
          <a:prstGeom prst="rect">
            <a:avLst/>
          </a:prstGeom>
        </p:spPr>
        <p:txBody>
          <a:bodyPr wrap="none">
            <a:spAutoFit/>
          </a:bodyPr>
          <a:lstStyle/>
          <a:p>
            <a:r>
              <a:rPr lang="fr-FR" dirty="0" smtClean="0"/>
              <a:t>Modèle  3</a:t>
            </a:r>
            <a:endParaRPr lang="fr-FR" dirty="0"/>
          </a:p>
        </p:txBody>
      </p:sp>
      <p:sp>
        <p:nvSpPr>
          <p:cNvPr id="14" name="Rectangle 13"/>
          <p:cNvSpPr/>
          <p:nvPr/>
        </p:nvSpPr>
        <p:spPr>
          <a:xfrm>
            <a:off x="1529749" y="6409036"/>
            <a:ext cx="1079142" cy="369332"/>
          </a:xfrm>
          <a:prstGeom prst="rect">
            <a:avLst/>
          </a:prstGeom>
        </p:spPr>
        <p:txBody>
          <a:bodyPr wrap="none">
            <a:spAutoFit/>
          </a:bodyPr>
          <a:lstStyle/>
          <a:p>
            <a:r>
              <a:rPr lang="fr-FR" dirty="0" smtClean="0"/>
              <a:t>Modèle 4</a:t>
            </a:r>
            <a:endParaRPr lang="fr-FR" dirty="0"/>
          </a:p>
        </p:txBody>
      </p:sp>
      <p:sp>
        <p:nvSpPr>
          <p:cNvPr id="15" name="Rectangle 14"/>
          <p:cNvSpPr/>
          <p:nvPr/>
        </p:nvSpPr>
        <p:spPr>
          <a:xfrm>
            <a:off x="5530144" y="6366259"/>
            <a:ext cx="1079142" cy="369332"/>
          </a:xfrm>
          <a:prstGeom prst="rect">
            <a:avLst/>
          </a:prstGeom>
        </p:spPr>
        <p:txBody>
          <a:bodyPr wrap="none">
            <a:spAutoFit/>
          </a:bodyPr>
          <a:lstStyle/>
          <a:p>
            <a:r>
              <a:rPr lang="fr-FR" dirty="0" smtClean="0"/>
              <a:t>Modèle 5</a:t>
            </a:r>
            <a:endParaRPr lang="fr-FR" dirty="0"/>
          </a:p>
        </p:txBody>
      </p:sp>
      <p:sp>
        <p:nvSpPr>
          <p:cNvPr id="16" name="Rectangle 15"/>
          <p:cNvSpPr/>
          <p:nvPr/>
        </p:nvSpPr>
        <p:spPr>
          <a:xfrm>
            <a:off x="9349337" y="6384030"/>
            <a:ext cx="1079142" cy="369332"/>
          </a:xfrm>
          <a:prstGeom prst="rect">
            <a:avLst/>
          </a:prstGeom>
        </p:spPr>
        <p:txBody>
          <a:bodyPr wrap="none">
            <a:spAutoFit/>
          </a:bodyPr>
          <a:lstStyle/>
          <a:p>
            <a:r>
              <a:rPr lang="fr-FR" dirty="0" smtClean="0"/>
              <a:t>Modèle 6</a:t>
            </a:r>
            <a:endParaRPr lang="fr-FR" dirty="0"/>
          </a:p>
        </p:txBody>
      </p:sp>
    </p:spTree>
    <p:extLst>
      <p:ext uri="{BB962C8B-B14F-4D97-AF65-F5344CB8AC3E}">
        <p14:creationId xmlns:p14="http://schemas.microsoft.com/office/powerpoint/2010/main" val="1434131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29539" y="2820744"/>
            <a:ext cx="9753600" cy="584775"/>
          </a:xfrm>
          <a:prstGeom prst="rect">
            <a:avLst/>
          </a:prstGeom>
          <a:noFill/>
        </p:spPr>
        <p:txBody>
          <a:bodyPr wrap="square" rtlCol="0">
            <a:spAutoFit/>
          </a:bodyPr>
          <a:lstStyle/>
          <a:p>
            <a:r>
              <a:rPr lang="fr-FR" sz="3200" b="1" dirty="0" smtClean="0">
                <a:solidFill>
                  <a:srgbClr val="00B050"/>
                </a:solidFill>
                <a:latin typeface="Marianne" panose="02000000000000000000" pitchFamily="2" charset="0"/>
              </a:rPr>
              <a:t>BRAVO À TOUS POUR VOTRE PARTICIPATION !</a:t>
            </a:r>
            <a:endParaRPr lang="fr-FR" sz="3200" b="1" dirty="0">
              <a:solidFill>
                <a:srgbClr val="00B050"/>
              </a:solidFill>
              <a:latin typeface="Marianne" panose="02000000000000000000" pitchFamily="2" charset="0"/>
            </a:endParaRPr>
          </a:p>
        </p:txBody>
      </p:sp>
      <p:sp>
        <p:nvSpPr>
          <p:cNvPr id="3" name="Espace réservé du pied de page 2"/>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5983182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wehrli"/>
          <p:cNvPicPr/>
          <p:nvPr/>
        </p:nvPicPr>
        <p:blipFill rotWithShape="1">
          <a:blip r:embed="rId2">
            <a:extLst>
              <a:ext uri="{28A0092B-C50C-407E-A947-70E740481C1C}">
                <a14:useLocalDpi xmlns:a14="http://schemas.microsoft.com/office/drawing/2010/main" val="0"/>
              </a:ext>
            </a:extLst>
          </a:blip>
          <a:srcRect r="94888" b="79555"/>
          <a:stretch/>
        </p:blipFill>
        <p:spPr bwMode="auto">
          <a:xfrm>
            <a:off x="1043687" y="439249"/>
            <a:ext cx="565802" cy="1031046"/>
          </a:xfrm>
          <a:prstGeom prst="rect">
            <a:avLst/>
          </a:prstGeom>
          <a:noFill/>
          <a:ln>
            <a:noFill/>
          </a:ln>
        </p:spPr>
      </p:pic>
      <p:pic>
        <p:nvPicPr>
          <p:cNvPr id="3" name="Image 2" descr="wehrli"/>
          <p:cNvPicPr/>
          <p:nvPr/>
        </p:nvPicPr>
        <p:blipFill rotWithShape="1">
          <a:blip r:embed="rId2">
            <a:extLst>
              <a:ext uri="{28A0092B-C50C-407E-A947-70E740481C1C}">
                <a14:useLocalDpi xmlns:a14="http://schemas.microsoft.com/office/drawing/2010/main" val="0"/>
              </a:ext>
            </a:extLst>
          </a:blip>
          <a:srcRect l="5244" r="87694" b="79555"/>
          <a:stretch/>
        </p:blipFill>
        <p:spPr bwMode="auto">
          <a:xfrm>
            <a:off x="2130183" y="581055"/>
            <a:ext cx="781665" cy="1031046"/>
          </a:xfrm>
          <a:prstGeom prst="rect">
            <a:avLst/>
          </a:prstGeom>
          <a:noFill/>
          <a:ln>
            <a:noFill/>
          </a:ln>
        </p:spPr>
      </p:pic>
      <p:pic>
        <p:nvPicPr>
          <p:cNvPr id="4" name="Image 3" descr="wehrli"/>
          <p:cNvPicPr/>
          <p:nvPr/>
        </p:nvPicPr>
        <p:blipFill rotWithShape="1">
          <a:blip r:embed="rId2">
            <a:extLst>
              <a:ext uri="{28A0092B-C50C-407E-A947-70E740481C1C}">
                <a14:useLocalDpi xmlns:a14="http://schemas.microsoft.com/office/drawing/2010/main" val="0"/>
              </a:ext>
            </a:extLst>
          </a:blip>
          <a:srcRect l="12039" r="80100" b="78093"/>
          <a:stretch/>
        </p:blipFill>
        <p:spPr bwMode="auto">
          <a:xfrm>
            <a:off x="3454785" y="539462"/>
            <a:ext cx="870155" cy="1104787"/>
          </a:xfrm>
          <a:prstGeom prst="rect">
            <a:avLst/>
          </a:prstGeom>
          <a:noFill/>
          <a:ln>
            <a:noFill/>
          </a:ln>
        </p:spPr>
      </p:pic>
      <p:pic>
        <p:nvPicPr>
          <p:cNvPr id="5" name="Image 4" descr="wehrli"/>
          <p:cNvPicPr/>
          <p:nvPr/>
        </p:nvPicPr>
        <p:blipFill rotWithShape="1">
          <a:blip r:embed="rId2">
            <a:extLst>
              <a:ext uri="{28A0092B-C50C-407E-A947-70E740481C1C}">
                <a14:useLocalDpi xmlns:a14="http://schemas.microsoft.com/office/drawing/2010/main" val="0"/>
              </a:ext>
            </a:extLst>
          </a:blip>
          <a:srcRect l="19634" r="72506" b="78970"/>
          <a:stretch/>
        </p:blipFill>
        <p:spPr bwMode="auto">
          <a:xfrm>
            <a:off x="4377562" y="1139498"/>
            <a:ext cx="870155" cy="1060542"/>
          </a:xfrm>
          <a:prstGeom prst="rect">
            <a:avLst/>
          </a:prstGeom>
          <a:noFill/>
          <a:ln>
            <a:noFill/>
          </a:ln>
        </p:spPr>
      </p:pic>
      <p:pic>
        <p:nvPicPr>
          <p:cNvPr id="6" name="Image 5" descr="wehrli"/>
          <p:cNvPicPr/>
          <p:nvPr/>
        </p:nvPicPr>
        <p:blipFill rotWithShape="1">
          <a:blip r:embed="rId2">
            <a:extLst>
              <a:ext uri="{28A0092B-C50C-407E-A947-70E740481C1C}">
                <a14:useLocalDpi xmlns:a14="http://schemas.microsoft.com/office/drawing/2010/main" val="0"/>
              </a:ext>
            </a:extLst>
          </a:blip>
          <a:srcRect l="27094" r="65711" b="79263"/>
          <a:stretch/>
        </p:blipFill>
        <p:spPr bwMode="auto">
          <a:xfrm>
            <a:off x="5918189" y="555552"/>
            <a:ext cx="796413" cy="1045794"/>
          </a:xfrm>
          <a:prstGeom prst="rect">
            <a:avLst/>
          </a:prstGeom>
          <a:noFill/>
          <a:ln>
            <a:noFill/>
          </a:ln>
        </p:spPr>
      </p:pic>
      <p:pic>
        <p:nvPicPr>
          <p:cNvPr id="7" name="Image 6" descr="wehrli"/>
          <p:cNvPicPr/>
          <p:nvPr/>
        </p:nvPicPr>
        <p:blipFill rotWithShape="1">
          <a:blip r:embed="rId2">
            <a:extLst>
              <a:ext uri="{28A0092B-C50C-407E-A947-70E740481C1C}">
                <a14:useLocalDpi xmlns:a14="http://schemas.microsoft.com/office/drawing/2010/main" val="0"/>
              </a:ext>
            </a:extLst>
          </a:blip>
          <a:srcRect l="33966" r="58973" b="79528"/>
          <a:stretch/>
        </p:blipFill>
        <p:spPr bwMode="auto">
          <a:xfrm>
            <a:off x="7279295" y="536096"/>
            <a:ext cx="781665" cy="1032388"/>
          </a:xfrm>
          <a:prstGeom prst="rect">
            <a:avLst/>
          </a:prstGeom>
          <a:noFill/>
          <a:ln>
            <a:noFill/>
          </a:ln>
        </p:spPr>
      </p:pic>
      <p:pic>
        <p:nvPicPr>
          <p:cNvPr id="8" name="Image 7" descr="wehrli"/>
          <p:cNvPicPr/>
          <p:nvPr/>
        </p:nvPicPr>
        <p:blipFill rotWithShape="1">
          <a:blip r:embed="rId2">
            <a:extLst>
              <a:ext uri="{28A0092B-C50C-407E-A947-70E740481C1C}">
                <a14:useLocalDpi xmlns:a14="http://schemas.microsoft.com/office/drawing/2010/main" val="0"/>
              </a:ext>
            </a:extLst>
          </a:blip>
          <a:srcRect l="41084" r="50188" b="79263"/>
          <a:stretch/>
        </p:blipFill>
        <p:spPr bwMode="auto">
          <a:xfrm>
            <a:off x="8424981" y="1285858"/>
            <a:ext cx="966243" cy="1045794"/>
          </a:xfrm>
          <a:prstGeom prst="rect">
            <a:avLst/>
          </a:prstGeom>
          <a:noFill/>
          <a:ln>
            <a:noFill/>
          </a:ln>
        </p:spPr>
      </p:pic>
      <p:pic>
        <p:nvPicPr>
          <p:cNvPr id="9" name="Image 8" descr="wehrli"/>
          <p:cNvPicPr/>
          <p:nvPr/>
        </p:nvPicPr>
        <p:blipFill rotWithShape="1">
          <a:blip r:embed="rId2">
            <a:extLst>
              <a:ext uri="{28A0092B-C50C-407E-A947-70E740481C1C}">
                <a14:useLocalDpi xmlns:a14="http://schemas.microsoft.com/office/drawing/2010/main" val="0"/>
              </a:ext>
            </a:extLst>
          </a:blip>
          <a:srcRect t="20445" r="95155" b="61130"/>
          <a:stretch/>
        </p:blipFill>
        <p:spPr bwMode="auto">
          <a:xfrm>
            <a:off x="1097697" y="2316832"/>
            <a:ext cx="536305" cy="929148"/>
          </a:xfrm>
          <a:prstGeom prst="rect">
            <a:avLst/>
          </a:prstGeom>
          <a:noFill/>
          <a:ln>
            <a:noFill/>
          </a:ln>
        </p:spPr>
      </p:pic>
      <p:pic>
        <p:nvPicPr>
          <p:cNvPr id="10" name="Image 9" descr="wehrli"/>
          <p:cNvPicPr/>
          <p:nvPr/>
        </p:nvPicPr>
        <p:blipFill rotWithShape="1">
          <a:blip r:embed="rId2">
            <a:extLst>
              <a:ext uri="{28A0092B-C50C-407E-A947-70E740481C1C}">
                <a14:useLocalDpi xmlns:a14="http://schemas.microsoft.com/office/drawing/2010/main" val="0"/>
              </a:ext>
            </a:extLst>
          </a:blip>
          <a:srcRect l="4845" t="20152" r="87561" b="60839"/>
          <a:stretch/>
        </p:blipFill>
        <p:spPr bwMode="auto">
          <a:xfrm>
            <a:off x="1946641" y="2634192"/>
            <a:ext cx="840659" cy="958646"/>
          </a:xfrm>
          <a:prstGeom prst="rect">
            <a:avLst/>
          </a:prstGeom>
          <a:noFill/>
          <a:ln>
            <a:noFill/>
          </a:ln>
        </p:spPr>
      </p:pic>
      <p:pic>
        <p:nvPicPr>
          <p:cNvPr id="11" name="Image 10" descr="wehrli"/>
          <p:cNvPicPr/>
          <p:nvPr/>
        </p:nvPicPr>
        <p:blipFill rotWithShape="1">
          <a:blip r:embed="rId2">
            <a:extLst>
              <a:ext uri="{28A0092B-C50C-407E-A947-70E740481C1C}">
                <a14:useLocalDpi xmlns:a14="http://schemas.microsoft.com/office/drawing/2010/main" val="0"/>
              </a:ext>
            </a:extLst>
          </a:blip>
          <a:srcRect l="12305" t="21030" r="79967" b="60253"/>
          <a:stretch/>
        </p:blipFill>
        <p:spPr bwMode="auto">
          <a:xfrm>
            <a:off x="5888693" y="2012899"/>
            <a:ext cx="855407" cy="943897"/>
          </a:xfrm>
          <a:prstGeom prst="rect">
            <a:avLst/>
          </a:prstGeom>
          <a:noFill/>
          <a:ln>
            <a:noFill/>
          </a:ln>
        </p:spPr>
      </p:pic>
      <p:pic>
        <p:nvPicPr>
          <p:cNvPr id="12" name="Image 11" descr="wehrli"/>
          <p:cNvPicPr/>
          <p:nvPr/>
        </p:nvPicPr>
        <p:blipFill rotWithShape="1">
          <a:blip r:embed="rId2">
            <a:extLst>
              <a:ext uri="{28A0092B-C50C-407E-A947-70E740481C1C}">
                <a14:useLocalDpi xmlns:a14="http://schemas.microsoft.com/office/drawing/2010/main" val="0"/>
              </a:ext>
            </a:extLst>
          </a:blip>
          <a:srcRect l="19500" t="20736" r="72773" b="59669"/>
          <a:stretch/>
        </p:blipFill>
        <p:spPr bwMode="auto">
          <a:xfrm>
            <a:off x="3045741" y="1808755"/>
            <a:ext cx="855406" cy="988143"/>
          </a:xfrm>
          <a:prstGeom prst="rect">
            <a:avLst/>
          </a:prstGeom>
          <a:noFill/>
          <a:ln>
            <a:noFill/>
          </a:ln>
        </p:spPr>
      </p:pic>
      <p:pic>
        <p:nvPicPr>
          <p:cNvPr id="13" name="Image 12" descr="wehrli"/>
          <p:cNvPicPr/>
          <p:nvPr/>
        </p:nvPicPr>
        <p:blipFill rotWithShape="1">
          <a:blip r:embed="rId2">
            <a:extLst>
              <a:ext uri="{28A0092B-C50C-407E-A947-70E740481C1C}">
                <a14:useLocalDpi xmlns:a14="http://schemas.microsoft.com/office/drawing/2010/main" val="0"/>
              </a:ext>
            </a:extLst>
          </a:blip>
          <a:srcRect l="27094" t="20737" r="65845" b="60546"/>
          <a:stretch/>
        </p:blipFill>
        <p:spPr bwMode="auto">
          <a:xfrm>
            <a:off x="8183043" y="2774031"/>
            <a:ext cx="781664" cy="943897"/>
          </a:xfrm>
          <a:prstGeom prst="rect">
            <a:avLst/>
          </a:prstGeom>
          <a:noFill/>
          <a:ln>
            <a:noFill/>
          </a:ln>
        </p:spPr>
      </p:pic>
      <p:pic>
        <p:nvPicPr>
          <p:cNvPr id="14" name="Image 13" descr="wehrli"/>
          <p:cNvPicPr/>
          <p:nvPr/>
        </p:nvPicPr>
        <p:blipFill rotWithShape="1">
          <a:blip r:embed="rId2">
            <a:extLst>
              <a:ext uri="{28A0092B-C50C-407E-A947-70E740481C1C}">
                <a14:useLocalDpi xmlns:a14="http://schemas.microsoft.com/office/drawing/2010/main" val="0"/>
              </a:ext>
            </a:extLst>
          </a:blip>
          <a:srcRect l="33756" t="20446" r="58783" b="60838"/>
          <a:stretch/>
        </p:blipFill>
        <p:spPr bwMode="auto">
          <a:xfrm>
            <a:off x="9711957" y="657450"/>
            <a:ext cx="825911" cy="943896"/>
          </a:xfrm>
          <a:prstGeom prst="rect">
            <a:avLst/>
          </a:prstGeom>
          <a:noFill/>
          <a:ln>
            <a:noFill/>
          </a:ln>
        </p:spPr>
      </p:pic>
      <p:pic>
        <p:nvPicPr>
          <p:cNvPr id="15" name="Image 14" descr="wehrli"/>
          <p:cNvPicPr/>
          <p:nvPr/>
        </p:nvPicPr>
        <p:blipFill rotWithShape="1">
          <a:blip r:embed="rId2">
            <a:extLst>
              <a:ext uri="{28A0092B-C50C-407E-A947-70E740481C1C}">
                <a14:useLocalDpi xmlns:a14="http://schemas.microsoft.com/office/drawing/2010/main" val="0"/>
              </a:ext>
            </a:extLst>
          </a:blip>
          <a:srcRect l="41084" t="20445" r="50188" b="59961"/>
          <a:stretch/>
        </p:blipFill>
        <p:spPr bwMode="auto">
          <a:xfrm>
            <a:off x="9457818" y="4215611"/>
            <a:ext cx="966243" cy="988141"/>
          </a:xfrm>
          <a:prstGeom prst="rect">
            <a:avLst/>
          </a:prstGeom>
          <a:noFill/>
          <a:ln>
            <a:noFill/>
          </a:ln>
        </p:spPr>
      </p:pic>
      <p:pic>
        <p:nvPicPr>
          <p:cNvPr id="16" name="Image 15" descr="wehrli"/>
          <p:cNvPicPr/>
          <p:nvPr/>
        </p:nvPicPr>
        <p:blipFill rotWithShape="1">
          <a:blip r:embed="rId2">
            <a:extLst>
              <a:ext uri="{28A0092B-C50C-407E-A947-70E740481C1C}">
                <a14:useLocalDpi xmlns:a14="http://schemas.microsoft.com/office/drawing/2010/main" val="0"/>
              </a:ext>
            </a:extLst>
          </a:blip>
          <a:srcRect l="-883" t="38284" r="94888" b="39490"/>
          <a:stretch/>
        </p:blipFill>
        <p:spPr bwMode="auto">
          <a:xfrm>
            <a:off x="121381" y="1425705"/>
            <a:ext cx="663677" cy="1120879"/>
          </a:xfrm>
          <a:prstGeom prst="rect">
            <a:avLst/>
          </a:prstGeom>
          <a:noFill/>
          <a:ln>
            <a:noFill/>
          </a:ln>
        </p:spPr>
      </p:pic>
      <p:pic>
        <p:nvPicPr>
          <p:cNvPr id="17" name="Image 16" descr="wehrli"/>
          <p:cNvPicPr/>
          <p:nvPr/>
        </p:nvPicPr>
        <p:blipFill rotWithShape="1">
          <a:blip r:embed="rId2">
            <a:extLst>
              <a:ext uri="{28A0092B-C50C-407E-A947-70E740481C1C}">
                <a14:useLocalDpi xmlns:a14="http://schemas.microsoft.com/office/drawing/2010/main" val="0"/>
              </a:ext>
            </a:extLst>
          </a:blip>
          <a:srcRect l="4712" t="37992" r="87694" b="40367"/>
          <a:stretch/>
        </p:blipFill>
        <p:spPr bwMode="auto">
          <a:xfrm>
            <a:off x="608553" y="3618300"/>
            <a:ext cx="840659" cy="1091381"/>
          </a:xfrm>
          <a:prstGeom prst="rect">
            <a:avLst/>
          </a:prstGeom>
          <a:noFill/>
          <a:ln>
            <a:noFill/>
          </a:ln>
        </p:spPr>
      </p:pic>
      <p:pic>
        <p:nvPicPr>
          <p:cNvPr id="18" name="Image 17" descr="wehrli"/>
          <p:cNvPicPr/>
          <p:nvPr/>
        </p:nvPicPr>
        <p:blipFill rotWithShape="1">
          <a:blip r:embed="rId2">
            <a:extLst>
              <a:ext uri="{28A0092B-C50C-407E-A947-70E740481C1C}">
                <a14:useLocalDpi xmlns:a14="http://schemas.microsoft.com/office/drawing/2010/main" val="0"/>
              </a:ext>
            </a:extLst>
          </a:blip>
          <a:srcRect l="12398" t="38401" r="79892" b="41050"/>
          <a:stretch/>
        </p:blipFill>
        <p:spPr bwMode="auto">
          <a:xfrm>
            <a:off x="3189254" y="2905516"/>
            <a:ext cx="853440" cy="1036320"/>
          </a:xfrm>
          <a:prstGeom prst="rect">
            <a:avLst/>
          </a:prstGeom>
          <a:noFill/>
          <a:ln>
            <a:noFill/>
          </a:ln>
        </p:spPr>
      </p:pic>
      <p:pic>
        <p:nvPicPr>
          <p:cNvPr id="19" name="Image 18" descr="wehrli"/>
          <p:cNvPicPr/>
          <p:nvPr/>
        </p:nvPicPr>
        <p:blipFill rotWithShape="1">
          <a:blip r:embed="rId2">
            <a:extLst>
              <a:ext uri="{28A0092B-C50C-407E-A947-70E740481C1C}">
                <a14:useLocalDpi xmlns:a14="http://schemas.microsoft.com/office/drawing/2010/main" val="0"/>
              </a:ext>
            </a:extLst>
          </a:blip>
          <a:srcRect l="19518" t="40349" r="73287" b="40642"/>
          <a:stretch/>
        </p:blipFill>
        <p:spPr bwMode="auto">
          <a:xfrm>
            <a:off x="4501745" y="2673654"/>
            <a:ext cx="796413" cy="958646"/>
          </a:xfrm>
          <a:prstGeom prst="rect">
            <a:avLst/>
          </a:prstGeom>
          <a:noFill/>
          <a:ln>
            <a:noFill/>
          </a:ln>
        </p:spPr>
      </p:pic>
      <p:pic>
        <p:nvPicPr>
          <p:cNvPr id="20" name="Image 19" descr="wehrli"/>
          <p:cNvPicPr/>
          <p:nvPr/>
        </p:nvPicPr>
        <p:blipFill rotWithShape="1">
          <a:blip r:embed="rId2">
            <a:extLst>
              <a:ext uri="{28A0092B-C50C-407E-A947-70E740481C1C}">
                <a14:useLocalDpi xmlns:a14="http://schemas.microsoft.com/office/drawing/2010/main" val="0"/>
              </a:ext>
            </a:extLst>
          </a:blip>
          <a:srcRect l="27094" t="40331" r="65711" b="40075"/>
          <a:stretch/>
        </p:blipFill>
        <p:spPr bwMode="auto">
          <a:xfrm>
            <a:off x="5681589" y="3368349"/>
            <a:ext cx="796413" cy="988142"/>
          </a:xfrm>
          <a:prstGeom prst="rect">
            <a:avLst/>
          </a:prstGeom>
          <a:noFill/>
          <a:ln>
            <a:noFill/>
          </a:ln>
        </p:spPr>
      </p:pic>
      <p:pic>
        <p:nvPicPr>
          <p:cNvPr id="21" name="Image 20" descr="wehrli"/>
          <p:cNvPicPr/>
          <p:nvPr/>
        </p:nvPicPr>
        <p:blipFill rotWithShape="1">
          <a:blip r:embed="rId2">
            <a:extLst>
              <a:ext uri="{28A0092B-C50C-407E-A947-70E740481C1C}">
                <a14:useLocalDpi xmlns:a14="http://schemas.microsoft.com/office/drawing/2010/main" val="0"/>
              </a:ext>
            </a:extLst>
          </a:blip>
          <a:srcRect l="33889" t="39454" r="58517" b="39489"/>
          <a:stretch/>
        </p:blipFill>
        <p:spPr bwMode="auto">
          <a:xfrm>
            <a:off x="6993788" y="1826126"/>
            <a:ext cx="840658" cy="1061885"/>
          </a:xfrm>
          <a:prstGeom prst="rect">
            <a:avLst/>
          </a:prstGeom>
          <a:noFill/>
          <a:ln>
            <a:noFill/>
          </a:ln>
        </p:spPr>
      </p:pic>
      <p:pic>
        <p:nvPicPr>
          <p:cNvPr id="22" name="Image 21" descr="wehrli"/>
          <p:cNvPicPr/>
          <p:nvPr/>
        </p:nvPicPr>
        <p:blipFill rotWithShape="1">
          <a:blip r:embed="rId2">
            <a:extLst>
              <a:ext uri="{28A0092B-C50C-407E-A947-70E740481C1C}">
                <a14:useLocalDpi xmlns:a14="http://schemas.microsoft.com/office/drawing/2010/main" val="0"/>
              </a:ext>
            </a:extLst>
          </a:blip>
          <a:srcRect l="41217" t="39747" r="50188" b="40074"/>
          <a:stretch/>
        </p:blipFill>
        <p:spPr bwMode="auto">
          <a:xfrm>
            <a:off x="10626585" y="1691220"/>
            <a:ext cx="951495" cy="1017640"/>
          </a:xfrm>
          <a:prstGeom prst="rect">
            <a:avLst/>
          </a:prstGeom>
          <a:noFill/>
          <a:ln>
            <a:noFill/>
          </a:ln>
        </p:spPr>
      </p:pic>
      <p:pic>
        <p:nvPicPr>
          <p:cNvPr id="23" name="Image 22" descr="wehrli"/>
          <p:cNvPicPr/>
          <p:nvPr/>
        </p:nvPicPr>
        <p:blipFill rotWithShape="1">
          <a:blip r:embed="rId2">
            <a:extLst>
              <a:ext uri="{28A0092B-C50C-407E-A947-70E740481C1C}">
                <a14:useLocalDpi xmlns:a14="http://schemas.microsoft.com/office/drawing/2010/main" val="0"/>
              </a:ext>
            </a:extLst>
          </a:blip>
          <a:srcRect t="59341" r="95421" b="21065"/>
          <a:stretch/>
        </p:blipFill>
        <p:spPr bwMode="auto">
          <a:xfrm>
            <a:off x="1584994" y="4820575"/>
            <a:ext cx="506808" cy="988143"/>
          </a:xfrm>
          <a:prstGeom prst="rect">
            <a:avLst/>
          </a:prstGeom>
          <a:noFill/>
          <a:ln>
            <a:noFill/>
          </a:ln>
        </p:spPr>
      </p:pic>
      <p:pic>
        <p:nvPicPr>
          <p:cNvPr id="24" name="Image 23" descr="wehrli"/>
          <p:cNvPicPr/>
          <p:nvPr/>
        </p:nvPicPr>
        <p:blipFill rotWithShape="1">
          <a:blip r:embed="rId2">
            <a:extLst>
              <a:ext uri="{28A0092B-C50C-407E-A947-70E740481C1C}">
                <a14:useLocalDpi xmlns:a14="http://schemas.microsoft.com/office/drawing/2010/main" val="0"/>
              </a:ext>
            </a:extLst>
          </a:blip>
          <a:srcRect l="4445" t="59048" r="87427" b="20773"/>
          <a:stretch/>
        </p:blipFill>
        <p:spPr bwMode="auto">
          <a:xfrm>
            <a:off x="2529572" y="4065833"/>
            <a:ext cx="899652" cy="1017639"/>
          </a:xfrm>
          <a:prstGeom prst="rect">
            <a:avLst/>
          </a:prstGeom>
          <a:noFill/>
          <a:ln>
            <a:noFill/>
          </a:ln>
        </p:spPr>
      </p:pic>
      <p:pic>
        <p:nvPicPr>
          <p:cNvPr id="25" name="Image 24" descr="wehrli"/>
          <p:cNvPicPr/>
          <p:nvPr/>
        </p:nvPicPr>
        <p:blipFill rotWithShape="1">
          <a:blip r:embed="rId2">
            <a:extLst>
              <a:ext uri="{28A0092B-C50C-407E-A947-70E740481C1C}">
                <a14:useLocalDpi xmlns:a14="http://schemas.microsoft.com/office/drawing/2010/main" val="0"/>
              </a:ext>
            </a:extLst>
          </a:blip>
          <a:srcRect l="12040" t="58463" r="80499" b="21650"/>
          <a:stretch/>
        </p:blipFill>
        <p:spPr bwMode="auto">
          <a:xfrm>
            <a:off x="3941890" y="3995335"/>
            <a:ext cx="825910" cy="1002890"/>
          </a:xfrm>
          <a:prstGeom prst="rect">
            <a:avLst/>
          </a:prstGeom>
          <a:noFill/>
          <a:ln>
            <a:noFill/>
          </a:ln>
        </p:spPr>
      </p:pic>
      <p:pic>
        <p:nvPicPr>
          <p:cNvPr id="26" name="Image 25" descr="wehrli"/>
          <p:cNvPicPr/>
          <p:nvPr/>
        </p:nvPicPr>
        <p:blipFill rotWithShape="1">
          <a:blip r:embed="rId2">
            <a:extLst>
              <a:ext uri="{28A0092B-C50C-407E-A947-70E740481C1C}">
                <a14:useLocalDpi xmlns:a14="http://schemas.microsoft.com/office/drawing/2010/main" val="0"/>
              </a:ext>
            </a:extLst>
          </a:blip>
          <a:srcRect l="19900" t="58756" r="73172" b="21065"/>
          <a:stretch/>
        </p:blipFill>
        <p:spPr bwMode="auto">
          <a:xfrm>
            <a:off x="5082910" y="4470246"/>
            <a:ext cx="766917" cy="1017639"/>
          </a:xfrm>
          <a:prstGeom prst="rect">
            <a:avLst/>
          </a:prstGeom>
          <a:noFill/>
          <a:ln>
            <a:noFill/>
          </a:ln>
        </p:spPr>
      </p:pic>
      <p:pic>
        <p:nvPicPr>
          <p:cNvPr id="27" name="Image 26" descr="wehrli"/>
          <p:cNvPicPr/>
          <p:nvPr/>
        </p:nvPicPr>
        <p:blipFill rotWithShape="1">
          <a:blip r:embed="rId2">
            <a:extLst>
              <a:ext uri="{28A0092B-C50C-407E-A947-70E740481C1C}">
                <a14:useLocalDpi xmlns:a14="http://schemas.microsoft.com/office/drawing/2010/main" val="0"/>
              </a:ext>
            </a:extLst>
          </a:blip>
          <a:srcRect l="26639" t="59579" r="65753" b="19426"/>
          <a:stretch/>
        </p:blipFill>
        <p:spPr bwMode="auto">
          <a:xfrm>
            <a:off x="9282702" y="5312035"/>
            <a:ext cx="842211" cy="1058779"/>
          </a:xfrm>
          <a:prstGeom prst="rect">
            <a:avLst/>
          </a:prstGeom>
          <a:noFill/>
          <a:ln>
            <a:noFill/>
          </a:ln>
        </p:spPr>
      </p:pic>
      <p:pic>
        <p:nvPicPr>
          <p:cNvPr id="28" name="Image 27" descr="wehrli"/>
          <p:cNvPicPr/>
          <p:nvPr/>
        </p:nvPicPr>
        <p:blipFill rotWithShape="1">
          <a:blip r:embed="rId2">
            <a:extLst>
              <a:ext uri="{28A0092B-C50C-407E-A947-70E740481C1C}">
                <a14:useLocalDpi xmlns:a14="http://schemas.microsoft.com/office/drawing/2010/main" val="0"/>
              </a:ext>
            </a:extLst>
          </a:blip>
          <a:srcRect l="34010" t="59482" r="58840" b="19139"/>
          <a:stretch/>
        </p:blipFill>
        <p:spPr bwMode="auto">
          <a:xfrm>
            <a:off x="6979538" y="3418607"/>
            <a:ext cx="791571" cy="1078173"/>
          </a:xfrm>
          <a:prstGeom prst="rect">
            <a:avLst/>
          </a:prstGeom>
          <a:noFill/>
          <a:ln>
            <a:noFill/>
          </a:ln>
        </p:spPr>
      </p:pic>
      <p:pic>
        <p:nvPicPr>
          <p:cNvPr id="29" name="Image 28" descr="wehrli"/>
          <p:cNvPicPr/>
          <p:nvPr/>
        </p:nvPicPr>
        <p:blipFill rotWithShape="1">
          <a:blip r:embed="rId2">
            <a:extLst>
              <a:ext uri="{28A0092B-C50C-407E-A947-70E740481C1C}">
                <a14:useLocalDpi xmlns:a14="http://schemas.microsoft.com/office/drawing/2010/main" val="0"/>
              </a:ext>
            </a:extLst>
          </a:blip>
          <a:srcRect l="40970" t="59882" r="50523" b="19551"/>
          <a:stretch/>
        </p:blipFill>
        <p:spPr bwMode="auto">
          <a:xfrm>
            <a:off x="10934212" y="3941836"/>
            <a:ext cx="941695" cy="1037230"/>
          </a:xfrm>
          <a:prstGeom prst="rect">
            <a:avLst/>
          </a:prstGeom>
          <a:noFill/>
          <a:ln>
            <a:noFill/>
          </a:ln>
        </p:spPr>
      </p:pic>
      <p:pic>
        <p:nvPicPr>
          <p:cNvPr id="30" name="Image 29" descr="wehrli"/>
          <p:cNvPicPr/>
          <p:nvPr/>
        </p:nvPicPr>
        <p:blipFill rotWithShape="1">
          <a:blip r:embed="rId2">
            <a:extLst>
              <a:ext uri="{28A0092B-C50C-407E-A947-70E740481C1C}">
                <a14:useLocalDpi xmlns:a14="http://schemas.microsoft.com/office/drawing/2010/main" val="0"/>
              </a:ext>
            </a:extLst>
          </a:blip>
          <a:srcRect l="41355" t="80449" r="50188"/>
          <a:stretch/>
        </p:blipFill>
        <p:spPr bwMode="auto">
          <a:xfrm>
            <a:off x="8063105" y="4142530"/>
            <a:ext cx="936218" cy="985948"/>
          </a:xfrm>
          <a:prstGeom prst="rect">
            <a:avLst/>
          </a:prstGeom>
          <a:noFill/>
          <a:ln>
            <a:noFill/>
          </a:ln>
        </p:spPr>
      </p:pic>
      <p:pic>
        <p:nvPicPr>
          <p:cNvPr id="31" name="Image 30" descr="wehrli"/>
          <p:cNvPicPr/>
          <p:nvPr/>
        </p:nvPicPr>
        <p:blipFill rotWithShape="1">
          <a:blip r:embed="rId2">
            <a:extLst>
              <a:ext uri="{28A0092B-C50C-407E-A947-70E740481C1C}">
                <a14:useLocalDpi xmlns:a14="http://schemas.microsoft.com/office/drawing/2010/main" val="0"/>
              </a:ext>
            </a:extLst>
          </a:blip>
          <a:srcRect l="33689" t="81139" r="58544"/>
          <a:stretch/>
        </p:blipFill>
        <p:spPr bwMode="auto">
          <a:xfrm>
            <a:off x="7714066" y="5371011"/>
            <a:ext cx="859809" cy="951153"/>
          </a:xfrm>
          <a:prstGeom prst="rect">
            <a:avLst/>
          </a:prstGeom>
          <a:noFill/>
          <a:ln>
            <a:noFill/>
          </a:ln>
        </p:spPr>
      </p:pic>
      <p:pic>
        <p:nvPicPr>
          <p:cNvPr id="32" name="Image 31" descr="wehrli"/>
          <p:cNvPicPr/>
          <p:nvPr/>
        </p:nvPicPr>
        <p:blipFill rotWithShape="1">
          <a:blip r:embed="rId2">
            <a:extLst>
              <a:ext uri="{28A0092B-C50C-407E-A947-70E740481C1C}">
                <a14:useLocalDpi xmlns:a14="http://schemas.microsoft.com/office/drawing/2010/main" val="0"/>
              </a:ext>
            </a:extLst>
          </a:blip>
          <a:srcRect l="26927" t="79638" r="65922"/>
          <a:stretch/>
        </p:blipFill>
        <p:spPr bwMode="auto">
          <a:xfrm>
            <a:off x="6500034" y="4894562"/>
            <a:ext cx="791571" cy="1026891"/>
          </a:xfrm>
          <a:prstGeom prst="rect">
            <a:avLst/>
          </a:prstGeom>
          <a:noFill/>
          <a:ln>
            <a:noFill/>
          </a:ln>
        </p:spPr>
      </p:pic>
      <p:pic>
        <p:nvPicPr>
          <p:cNvPr id="33" name="Image 32" descr="wehrli"/>
          <p:cNvPicPr/>
          <p:nvPr/>
        </p:nvPicPr>
        <p:blipFill rotWithShape="1">
          <a:blip r:embed="rId2">
            <a:extLst>
              <a:ext uri="{28A0092B-C50C-407E-A947-70E740481C1C}">
                <a14:useLocalDpi xmlns:a14="http://schemas.microsoft.com/office/drawing/2010/main" val="0"/>
              </a:ext>
            </a:extLst>
          </a:blip>
          <a:srcRect l="19653" t="78284" r="72703"/>
          <a:stretch/>
        </p:blipFill>
        <p:spPr bwMode="auto">
          <a:xfrm>
            <a:off x="5368126" y="5556467"/>
            <a:ext cx="846162" cy="1095130"/>
          </a:xfrm>
          <a:prstGeom prst="rect">
            <a:avLst/>
          </a:prstGeom>
          <a:noFill/>
          <a:ln>
            <a:noFill/>
          </a:ln>
        </p:spPr>
      </p:pic>
      <p:pic>
        <p:nvPicPr>
          <p:cNvPr id="34" name="Image 33" descr="wehrli"/>
          <p:cNvPicPr/>
          <p:nvPr/>
        </p:nvPicPr>
        <p:blipFill rotWithShape="1">
          <a:blip r:embed="rId2">
            <a:extLst>
              <a:ext uri="{28A0092B-C50C-407E-A947-70E740481C1C}">
                <a14:useLocalDpi xmlns:a14="http://schemas.microsoft.com/office/drawing/2010/main" val="0"/>
              </a:ext>
            </a:extLst>
          </a:blip>
          <a:srcRect l="11393" t="78284" r="80223"/>
          <a:stretch/>
        </p:blipFill>
        <p:spPr bwMode="auto">
          <a:xfrm>
            <a:off x="3624136" y="5306487"/>
            <a:ext cx="928048" cy="1095130"/>
          </a:xfrm>
          <a:prstGeom prst="rect">
            <a:avLst/>
          </a:prstGeom>
          <a:noFill/>
          <a:ln>
            <a:noFill/>
          </a:ln>
        </p:spPr>
      </p:pic>
      <p:pic>
        <p:nvPicPr>
          <p:cNvPr id="35" name="Image 34" descr="wehrli"/>
          <p:cNvPicPr/>
          <p:nvPr/>
        </p:nvPicPr>
        <p:blipFill rotWithShape="1">
          <a:blip r:embed="rId2">
            <a:extLst>
              <a:ext uri="{28A0092B-C50C-407E-A947-70E740481C1C}">
                <a14:useLocalDpi xmlns:a14="http://schemas.microsoft.com/office/drawing/2010/main" val="0"/>
              </a:ext>
            </a:extLst>
          </a:blip>
          <a:srcRect l="4611" t="78284" r="88115"/>
          <a:stretch/>
        </p:blipFill>
        <p:spPr bwMode="auto">
          <a:xfrm>
            <a:off x="2170713" y="5556467"/>
            <a:ext cx="805218" cy="1095130"/>
          </a:xfrm>
          <a:prstGeom prst="rect">
            <a:avLst/>
          </a:prstGeom>
          <a:noFill/>
          <a:ln>
            <a:noFill/>
          </a:ln>
        </p:spPr>
      </p:pic>
      <p:pic>
        <p:nvPicPr>
          <p:cNvPr id="36" name="Image 35" descr="wehrli"/>
          <p:cNvPicPr/>
          <p:nvPr/>
        </p:nvPicPr>
        <p:blipFill rotWithShape="1">
          <a:blip r:embed="rId2">
            <a:extLst>
              <a:ext uri="{28A0092B-C50C-407E-A947-70E740481C1C}">
                <a14:useLocalDpi xmlns:a14="http://schemas.microsoft.com/office/drawing/2010/main" val="0"/>
              </a:ext>
            </a:extLst>
          </a:blip>
          <a:srcRect t="78284" r="95141"/>
          <a:stretch/>
        </p:blipFill>
        <p:spPr bwMode="auto">
          <a:xfrm>
            <a:off x="621672" y="5347430"/>
            <a:ext cx="537846" cy="1095130"/>
          </a:xfrm>
          <a:prstGeom prst="rect">
            <a:avLst/>
          </a:prstGeom>
          <a:noFill/>
          <a:ln>
            <a:noFill/>
          </a:ln>
        </p:spPr>
      </p:pic>
      <p:sp>
        <p:nvSpPr>
          <p:cNvPr id="37" name="ZoneTexte 36"/>
          <p:cNvSpPr txBox="1"/>
          <p:nvPr/>
        </p:nvSpPr>
        <p:spPr>
          <a:xfrm>
            <a:off x="9166267" y="2865202"/>
            <a:ext cx="2666342" cy="646331"/>
          </a:xfrm>
          <a:prstGeom prst="rect">
            <a:avLst/>
          </a:prstGeom>
          <a:noFill/>
        </p:spPr>
        <p:txBody>
          <a:bodyPr wrap="square" rtlCol="0">
            <a:spAutoFit/>
          </a:bodyPr>
          <a:lstStyle/>
          <a:p>
            <a:r>
              <a:rPr lang="fr-FR" dirty="0" smtClean="0"/>
              <a:t>Est-ce que il y a autant de carrés ?</a:t>
            </a:r>
            <a:endParaRPr lang="fr-FR" dirty="0"/>
          </a:p>
        </p:txBody>
      </p:sp>
      <p:sp>
        <p:nvSpPr>
          <p:cNvPr id="38" name="Espace réservé du pied de page 37"/>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6499866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wehrli"/>
          <p:cNvPicPr/>
          <p:nvPr/>
        </p:nvPicPr>
        <p:blipFill rotWithShape="1">
          <a:blip r:embed="rId2">
            <a:extLst>
              <a:ext uri="{28A0092B-C50C-407E-A947-70E740481C1C}">
                <a14:useLocalDpi xmlns:a14="http://schemas.microsoft.com/office/drawing/2010/main" val="0"/>
              </a:ext>
            </a:extLst>
          </a:blip>
          <a:srcRect r="94888" b="79555"/>
          <a:stretch/>
        </p:blipFill>
        <p:spPr bwMode="auto">
          <a:xfrm>
            <a:off x="1361614" y="581055"/>
            <a:ext cx="565802" cy="1031046"/>
          </a:xfrm>
          <a:prstGeom prst="rect">
            <a:avLst/>
          </a:prstGeom>
          <a:noFill/>
          <a:ln>
            <a:noFill/>
          </a:ln>
        </p:spPr>
      </p:pic>
      <p:pic>
        <p:nvPicPr>
          <p:cNvPr id="3" name="Image 2" descr="wehrli"/>
          <p:cNvPicPr/>
          <p:nvPr/>
        </p:nvPicPr>
        <p:blipFill rotWithShape="1">
          <a:blip r:embed="rId2">
            <a:extLst>
              <a:ext uri="{28A0092B-C50C-407E-A947-70E740481C1C}">
                <a14:useLocalDpi xmlns:a14="http://schemas.microsoft.com/office/drawing/2010/main" val="0"/>
              </a:ext>
            </a:extLst>
          </a:blip>
          <a:srcRect l="5244" r="87694" b="79555"/>
          <a:stretch/>
        </p:blipFill>
        <p:spPr bwMode="auto">
          <a:xfrm>
            <a:off x="2130183" y="581055"/>
            <a:ext cx="781665" cy="1031046"/>
          </a:xfrm>
          <a:prstGeom prst="rect">
            <a:avLst/>
          </a:prstGeom>
          <a:noFill/>
          <a:ln>
            <a:noFill/>
          </a:ln>
        </p:spPr>
      </p:pic>
      <p:pic>
        <p:nvPicPr>
          <p:cNvPr id="4" name="Image 3" descr="wehrli"/>
          <p:cNvPicPr/>
          <p:nvPr/>
        </p:nvPicPr>
        <p:blipFill rotWithShape="1">
          <a:blip r:embed="rId2">
            <a:extLst>
              <a:ext uri="{28A0092B-C50C-407E-A947-70E740481C1C}">
                <a14:useLocalDpi xmlns:a14="http://schemas.microsoft.com/office/drawing/2010/main" val="0"/>
              </a:ext>
            </a:extLst>
          </a:blip>
          <a:srcRect l="12039" r="80100" b="78093"/>
          <a:stretch/>
        </p:blipFill>
        <p:spPr bwMode="auto">
          <a:xfrm>
            <a:off x="3182874" y="595803"/>
            <a:ext cx="870155" cy="1104787"/>
          </a:xfrm>
          <a:prstGeom prst="rect">
            <a:avLst/>
          </a:prstGeom>
          <a:noFill/>
          <a:ln>
            <a:noFill/>
          </a:ln>
        </p:spPr>
      </p:pic>
      <p:pic>
        <p:nvPicPr>
          <p:cNvPr id="5" name="Image 4" descr="wehrli"/>
          <p:cNvPicPr/>
          <p:nvPr/>
        </p:nvPicPr>
        <p:blipFill rotWithShape="1">
          <a:blip r:embed="rId2">
            <a:extLst>
              <a:ext uri="{28A0092B-C50C-407E-A947-70E740481C1C}">
                <a14:useLocalDpi xmlns:a14="http://schemas.microsoft.com/office/drawing/2010/main" val="0"/>
              </a:ext>
            </a:extLst>
          </a:blip>
          <a:srcRect l="19634" r="72506" b="78970"/>
          <a:stretch/>
        </p:blipFill>
        <p:spPr bwMode="auto">
          <a:xfrm>
            <a:off x="4226325" y="581055"/>
            <a:ext cx="870155" cy="1060542"/>
          </a:xfrm>
          <a:prstGeom prst="rect">
            <a:avLst/>
          </a:prstGeom>
          <a:noFill/>
          <a:ln>
            <a:noFill/>
          </a:ln>
        </p:spPr>
      </p:pic>
      <p:pic>
        <p:nvPicPr>
          <p:cNvPr id="6" name="Image 5" descr="wehrli"/>
          <p:cNvPicPr/>
          <p:nvPr/>
        </p:nvPicPr>
        <p:blipFill rotWithShape="1">
          <a:blip r:embed="rId2">
            <a:extLst>
              <a:ext uri="{28A0092B-C50C-407E-A947-70E740481C1C}">
                <a14:useLocalDpi xmlns:a14="http://schemas.microsoft.com/office/drawing/2010/main" val="0"/>
              </a:ext>
            </a:extLst>
          </a:blip>
          <a:srcRect l="27094" r="65711" b="79263"/>
          <a:stretch/>
        </p:blipFill>
        <p:spPr bwMode="auto">
          <a:xfrm>
            <a:off x="5319551" y="555552"/>
            <a:ext cx="796413" cy="1045794"/>
          </a:xfrm>
          <a:prstGeom prst="rect">
            <a:avLst/>
          </a:prstGeom>
          <a:noFill/>
          <a:ln>
            <a:noFill/>
          </a:ln>
        </p:spPr>
      </p:pic>
      <p:pic>
        <p:nvPicPr>
          <p:cNvPr id="7" name="Image 6" descr="wehrli"/>
          <p:cNvPicPr/>
          <p:nvPr/>
        </p:nvPicPr>
        <p:blipFill rotWithShape="1">
          <a:blip r:embed="rId2">
            <a:extLst>
              <a:ext uri="{28A0092B-C50C-407E-A947-70E740481C1C}">
                <a14:useLocalDpi xmlns:a14="http://schemas.microsoft.com/office/drawing/2010/main" val="0"/>
              </a:ext>
            </a:extLst>
          </a:blip>
          <a:srcRect l="33966" r="58973" b="79528"/>
          <a:stretch/>
        </p:blipFill>
        <p:spPr bwMode="auto">
          <a:xfrm>
            <a:off x="6410957" y="539462"/>
            <a:ext cx="781665" cy="1032388"/>
          </a:xfrm>
          <a:prstGeom prst="rect">
            <a:avLst/>
          </a:prstGeom>
          <a:noFill/>
          <a:ln>
            <a:noFill/>
          </a:ln>
        </p:spPr>
      </p:pic>
      <p:pic>
        <p:nvPicPr>
          <p:cNvPr id="8" name="Image 7" descr="wehrli"/>
          <p:cNvPicPr/>
          <p:nvPr/>
        </p:nvPicPr>
        <p:blipFill rotWithShape="1">
          <a:blip r:embed="rId2">
            <a:extLst>
              <a:ext uri="{28A0092B-C50C-407E-A947-70E740481C1C}">
                <a14:useLocalDpi xmlns:a14="http://schemas.microsoft.com/office/drawing/2010/main" val="0"/>
              </a:ext>
            </a:extLst>
          </a:blip>
          <a:srcRect l="41084" r="50188" b="79263"/>
          <a:stretch/>
        </p:blipFill>
        <p:spPr bwMode="auto">
          <a:xfrm>
            <a:off x="7552138" y="519352"/>
            <a:ext cx="966243" cy="1045794"/>
          </a:xfrm>
          <a:prstGeom prst="rect">
            <a:avLst/>
          </a:prstGeom>
          <a:noFill/>
          <a:ln>
            <a:noFill/>
          </a:ln>
        </p:spPr>
      </p:pic>
      <p:pic>
        <p:nvPicPr>
          <p:cNvPr id="9" name="Image 8" descr="wehrli"/>
          <p:cNvPicPr/>
          <p:nvPr/>
        </p:nvPicPr>
        <p:blipFill rotWithShape="1">
          <a:blip r:embed="rId2">
            <a:extLst>
              <a:ext uri="{28A0092B-C50C-407E-A947-70E740481C1C}">
                <a14:useLocalDpi xmlns:a14="http://schemas.microsoft.com/office/drawing/2010/main" val="0"/>
              </a:ext>
            </a:extLst>
          </a:blip>
          <a:srcRect t="20445" r="95155" b="61130"/>
          <a:stretch/>
        </p:blipFill>
        <p:spPr bwMode="auto">
          <a:xfrm>
            <a:off x="1361614" y="1779712"/>
            <a:ext cx="536305" cy="929148"/>
          </a:xfrm>
          <a:prstGeom prst="rect">
            <a:avLst/>
          </a:prstGeom>
          <a:noFill/>
          <a:ln>
            <a:noFill/>
          </a:ln>
        </p:spPr>
      </p:pic>
      <p:pic>
        <p:nvPicPr>
          <p:cNvPr id="10" name="Image 9" descr="wehrli"/>
          <p:cNvPicPr/>
          <p:nvPr/>
        </p:nvPicPr>
        <p:blipFill rotWithShape="1">
          <a:blip r:embed="rId2">
            <a:extLst>
              <a:ext uri="{28A0092B-C50C-407E-A947-70E740481C1C}">
                <a14:useLocalDpi xmlns:a14="http://schemas.microsoft.com/office/drawing/2010/main" val="0"/>
              </a:ext>
            </a:extLst>
          </a:blip>
          <a:srcRect l="4845" t="20152" r="87561" b="60839"/>
          <a:stretch/>
        </p:blipFill>
        <p:spPr bwMode="auto">
          <a:xfrm>
            <a:off x="2138495" y="1779712"/>
            <a:ext cx="840659" cy="958646"/>
          </a:xfrm>
          <a:prstGeom prst="rect">
            <a:avLst/>
          </a:prstGeom>
          <a:noFill/>
          <a:ln>
            <a:noFill/>
          </a:ln>
        </p:spPr>
      </p:pic>
      <p:pic>
        <p:nvPicPr>
          <p:cNvPr id="11" name="Image 10" descr="wehrli"/>
          <p:cNvPicPr/>
          <p:nvPr/>
        </p:nvPicPr>
        <p:blipFill rotWithShape="1">
          <a:blip r:embed="rId2">
            <a:extLst>
              <a:ext uri="{28A0092B-C50C-407E-A947-70E740481C1C}">
                <a14:useLocalDpi xmlns:a14="http://schemas.microsoft.com/office/drawing/2010/main" val="0"/>
              </a:ext>
            </a:extLst>
          </a:blip>
          <a:srcRect l="12305" t="21030" r="79967" b="60253"/>
          <a:stretch/>
        </p:blipFill>
        <p:spPr bwMode="auto">
          <a:xfrm>
            <a:off x="3197622" y="1764963"/>
            <a:ext cx="855407" cy="943897"/>
          </a:xfrm>
          <a:prstGeom prst="rect">
            <a:avLst/>
          </a:prstGeom>
          <a:noFill/>
          <a:ln>
            <a:noFill/>
          </a:ln>
        </p:spPr>
      </p:pic>
      <p:pic>
        <p:nvPicPr>
          <p:cNvPr id="12" name="Image 11" descr="wehrli"/>
          <p:cNvPicPr/>
          <p:nvPr/>
        </p:nvPicPr>
        <p:blipFill rotWithShape="1">
          <a:blip r:embed="rId2">
            <a:extLst>
              <a:ext uri="{28A0092B-C50C-407E-A947-70E740481C1C}">
                <a14:useLocalDpi xmlns:a14="http://schemas.microsoft.com/office/drawing/2010/main" val="0"/>
              </a:ext>
            </a:extLst>
          </a:blip>
          <a:srcRect l="19500" t="20736" r="72773" b="59669"/>
          <a:stretch/>
        </p:blipFill>
        <p:spPr bwMode="auto">
          <a:xfrm>
            <a:off x="4278857" y="1779712"/>
            <a:ext cx="855406" cy="988143"/>
          </a:xfrm>
          <a:prstGeom prst="rect">
            <a:avLst/>
          </a:prstGeom>
          <a:noFill/>
          <a:ln>
            <a:noFill/>
          </a:ln>
        </p:spPr>
      </p:pic>
      <p:pic>
        <p:nvPicPr>
          <p:cNvPr id="13" name="Image 12" descr="wehrli"/>
          <p:cNvPicPr/>
          <p:nvPr/>
        </p:nvPicPr>
        <p:blipFill rotWithShape="1">
          <a:blip r:embed="rId2">
            <a:extLst>
              <a:ext uri="{28A0092B-C50C-407E-A947-70E740481C1C}">
                <a14:useLocalDpi xmlns:a14="http://schemas.microsoft.com/office/drawing/2010/main" val="0"/>
              </a:ext>
            </a:extLst>
          </a:blip>
          <a:srcRect l="27094" t="20737" r="65845" b="60546"/>
          <a:stretch/>
        </p:blipFill>
        <p:spPr bwMode="auto">
          <a:xfrm>
            <a:off x="5411757" y="1801834"/>
            <a:ext cx="781664" cy="943897"/>
          </a:xfrm>
          <a:prstGeom prst="rect">
            <a:avLst/>
          </a:prstGeom>
          <a:noFill/>
          <a:ln>
            <a:noFill/>
          </a:ln>
        </p:spPr>
      </p:pic>
      <p:pic>
        <p:nvPicPr>
          <p:cNvPr id="14" name="Image 13" descr="wehrli"/>
          <p:cNvPicPr/>
          <p:nvPr/>
        </p:nvPicPr>
        <p:blipFill rotWithShape="1">
          <a:blip r:embed="rId2">
            <a:extLst>
              <a:ext uri="{28A0092B-C50C-407E-A947-70E740481C1C}">
                <a14:useLocalDpi xmlns:a14="http://schemas.microsoft.com/office/drawing/2010/main" val="0"/>
              </a:ext>
            </a:extLst>
          </a:blip>
          <a:srcRect l="33756" t="20446" r="58783" b="60838"/>
          <a:stretch/>
        </p:blipFill>
        <p:spPr bwMode="auto">
          <a:xfrm>
            <a:off x="6388833" y="1823959"/>
            <a:ext cx="825911" cy="943896"/>
          </a:xfrm>
          <a:prstGeom prst="rect">
            <a:avLst/>
          </a:prstGeom>
          <a:noFill/>
          <a:ln>
            <a:noFill/>
          </a:ln>
        </p:spPr>
      </p:pic>
      <p:pic>
        <p:nvPicPr>
          <p:cNvPr id="15" name="Image 14" descr="wehrli"/>
          <p:cNvPicPr/>
          <p:nvPr/>
        </p:nvPicPr>
        <p:blipFill rotWithShape="1">
          <a:blip r:embed="rId2">
            <a:extLst>
              <a:ext uri="{28A0092B-C50C-407E-A947-70E740481C1C}">
                <a14:useLocalDpi xmlns:a14="http://schemas.microsoft.com/office/drawing/2010/main" val="0"/>
              </a:ext>
            </a:extLst>
          </a:blip>
          <a:srcRect l="41084" t="20445" r="50188" b="59961"/>
          <a:stretch/>
        </p:blipFill>
        <p:spPr bwMode="auto">
          <a:xfrm>
            <a:off x="7552138" y="1750217"/>
            <a:ext cx="966243" cy="988141"/>
          </a:xfrm>
          <a:prstGeom prst="rect">
            <a:avLst/>
          </a:prstGeom>
          <a:noFill/>
          <a:ln>
            <a:noFill/>
          </a:ln>
        </p:spPr>
      </p:pic>
      <p:pic>
        <p:nvPicPr>
          <p:cNvPr id="16" name="Image 15" descr="wehrli"/>
          <p:cNvPicPr/>
          <p:nvPr/>
        </p:nvPicPr>
        <p:blipFill rotWithShape="1">
          <a:blip r:embed="rId2">
            <a:extLst>
              <a:ext uri="{28A0092B-C50C-407E-A947-70E740481C1C}">
                <a14:useLocalDpi xmlns:a14="http://schemas.microsoft.com/office/drawing/2010/main" val="0"/>
              </a:ext>
            </a:extLst>
          </a:blip>
          <a:srcRect l="-883" t="38284" r="94888" b="39490"/>
          <a:stretch/>
        </p:blipFill>
        <p:spPr bwMode="auto">
          <a:xfrm>
            <a:off x="1257215" y="2820957"/>
            <a:ext cx="663677" cy="1120879"/>
          </a:xfrm>
          <a:prstGeom prst="rect">
            <a:avLst/>
          </a:prstGeom>
          <a:noFill/>
          <a:ln>
            <a:noFill/>
          </a:ln>
        </p:spPr>
      </p:pic>
      <p:pic>
        <p:nvPicPr>
          <p:cNvPr id="17" name="Image 16" descr="wehrli"/>
          <p:cNvPicPr/>
          <p:nvPr/>
        </p:nvPicPr>
        <p:blipFill rotWithShape="1">
          <a:blip r:embed="rId2">
            <a:extLst>
              <a:ext uri="{28A0092B-C50C-407E-A947-70E740481C1C}">
                <a14:useLocalDpi xmlns:a14="http://schemas.microsoft.com/office/drawing/2010/main" val="0"/>
              </a:ext>
            </a:extLst>
          </a:blip>
          <a:srcRect l="4712" t="37992" r="87694" b="40367"/>
          <a:stretch/>
        </p:blipFill>
        <p:spPr bwMode="auto">
          <a:xfrm>
            <a:off x="2136563" y="2850455"/>
            <a:ext cx="840659" cy="1091381"/>
          </a:xfrm>
          <a:prstGeom prst="rect">
            <a:avLst/>
          </a:prstGeom>
          <a:noFill/>
          <a:ln>
            <a:noFill/>
          </a:ln>
        </p:spPr>
      </p:pic>
      <p:pic>
        <p:nvPicPr>
          <p:cNvPr id="18" name="Image 17" descr="wehrli"/>
          <p:cNvPicPr/>
          <p:nvPr/>
        </p:nvPicPr>
        <p:blipFill rotWithShape="1">
          <a:blip r:embed="rId2">
            <a:extLst>
              <a:ext uri="{28A0092B-C50C-407E-A947-70E740481C1C}">
                <a14:useLocalDpi xmlns:a14="http://schemas.microsoft.com/office/drawing/2010/main" val="0"/>
              </a:ext>
            </a:extLst>
          </a:blip>
          <a:srcRect l="12398" t="38401" r="79892" b="41050"/>
          <a:stretch/>
        </p:blipFill>
        <p:spPr bwMode="auto">
          <a:xfrm>
            <a:off x="3189254" y="2905516"/>
            <a:ext cx="853440" cy="1036320"/>
          </a:xfrm>
          <a:prstGeom prst="rect">
            <a:avLst/>
          </a:prstGeom>
          <a:noFill/>
          <a:ln>
            <a:noFill/>
          </a:ln>
        </p:spPr>
      </p:pic>
      <p:pic>
        <p:nvPicPr>
          <p:cNvPr id="19" name="Image 18" descr="wehrli"/>
          <p:cNvPicPr/>
          <p:nvPr/>
        </p:nvPicPr>
        <p:blipFill rotWithShape="1">
          <a:blip r:embed="rId2">
            <a:extLst>
              <a:ext uri="{28A0092B-C50C-407E-A947-70E740481C1C}">
                <a14:useLocalDpi xmlns:a14="http://schemas.microsoft.com/office/drawing/2010/main" val="0"/>
              </a:ext>
            </a:extLst>
          </a:blip>
          <a:srcRect l="19518" t="40349" r="73287" b="40642"/>
          <a:stretch/>
        </p:blipFill>
        <p:spPr bwMode="auto">
          <a:xfrm>
            <a:off x="4285237" y="2944353"/>
            <a:ext cx="796413" cy="958646"/>
          </a:xfrm>
          <a:prstGeom prst="rect">
            <a:avLst/>
          </a:prstGeom>
          <a:noFill/>
          <a:ln>
            <a:noFill/>
          </a:ln>
        </p:spPr>
      </p:pic>
      <p:pic>
        <p:nvPicPr>
          <p:cNvPr id="20" name="Image 19" descr="wehrli"/>
          <p:cNvPicPr/>
          <p:nvPr/>
        </p:nvPicPr>
        <p:blipFill rotWithShape="1">
          <a:blip r:embed="rId2">
            <a:extLst>
              <a:ext uri="{28A0092B-C50C-407E-A947-70E740481C1C}">
                <a14:useLocalDpi xmlns:a14="http://schemas.microsoft.com/office/drawing/2010/main" val="0"/>
              </a:ext>
            </a:extLst>
          </a:blip>
          <a:srcRect l="27094" t="40331" r="65711" b="40075"/>
          <a:stretch/>
        </p:blipFill>
        <p:spPr bwMode="auto">
          <a:xfrm>
            <a:off x="5403388" y="2905516"/>
            <a:ext cx="796413" cy="988142"/>
          </a:xfrm>
          <a:prstGeom prst="rect">
            <a:avLst/>
          </a:prstGeom>
          <a:noFill/>
          <a:ln>
            <a:noFill/>
          </a:ln>
        </p:spPr>
      </p:pic>
      <p:pic>
        <p:nvPicPr>
          <p:cNvPr id="21" name="Image 20" descr="wehrli"/>
          <p:cNvPicPr/>
          <p:nvPr/>
        </p:nvPicPr>
        <p:blipFill rotWithShape="1">
          <a:blip r:embed="rId2">
            <a:extLst>
              <a:ext uri="{28A0092B-C50C-407E-A947-70E740481C1C}">
                <a14:useLocalDpi xmlns:a14="http://schemas.microsoft.com/office/drawing/2010/main" val="0"/>
              </a:ext>
            </a:extLst>
          </a:blip>
          <a:srcRect l="33889" t="39454" r="58517" b="39489"/>
          <a:stretch/>
        </p:blipFill>
        <p:spPr bwMode="auto">
          <a:xfrm>
            <a:off x="6417337" y="2865202"/>
            <a:ext cx="840658" cy="1061885"/>
          </a:xfrm>
          <a:prstGeom prst="rect">
            <a:avLst/>
          </a:prstGeom>
          <a:noFill/>
          <a:ln>
            <a:noFill/>
          </a:ln>
        </p:spPr>
      </p:pic>
      <p:pic>
        <p:nvPicPr>
          <p:cNvPr id="22" name="Image 21" descr="wehrli"/>
          <p:cNvPicPr/>
          <p:nvPr/>
        </p:nvPicPr>
        <p:blipFill rotWithShape="1">
          <a:blip r:embed="rId2">
            <a:extLst>
              <a:ext uri="{28A0092B-C50C-407E-A947-70E740481C1C}">
                <a14:useLocalDpi xmlns:a14="http://schemas.microsoft.com/office/drawing/2010/main" val="0"/>
              </a:ext>
            </a:extLst>
          </a:blip>
          <a:srcRect l="41217" t="39747" r="50188" b="40074"/>
          <a:stretch/>
        </p:blipFill>
        <p:spPr bwMode="auto">
          <a:xfrm>
            <a:off x="7552138" y="2865203"/>
            <a:ext cx="951495" cy="1017640"/>
          </a:xfrm>
          <a:prstGeom prst="rect">
            <a:avLst/>
          </a:prstGeom>
          <a:noFill/>
          <a:ln>
            <a:noFill/>
          </a:ln>
        </p:spPr>
      </p:pic>
      <p:pic>
        <p:nvPicPr>
          <p:cNvPr id="23" name="Image 22" descr="wehrli"/>
          <p:cNvPicPr/>
          <p:nvPr/>
        </p:nvPicPr>
        <p:blipFill rotWithShape="1">
          <a:blip r:embed="rId2">
            <a:extLst>
              <a:ext uri="{28A0092B-C50C-407E-A947-70E740481C1C}">
                <a14:useLocalDpi xmlns:a14="http://schemas.microsoft.com/office/drawing/2010/main" val="0"/>
              </a:ext>
            </a:extLst>
          </a:blip>
          <a:srcRect t="59341" r="95421" b="21065"/>
          <a:stretch/>
        </p:blipFill>
        <p:spPr bwMode="auto">
          <a:xfrm>
            <a:off x="1420608" y="4083891"/>
            <a:ext cx="506808" cy="988143"/>
          </a:xfrm>
          <a:prstGeom prst="rect">
            <a:avLst/>
          </a:prstGeom>
          <a:noFill/>
          <a:ln>
            <a:noFill/>
          </a:ln>
        </p:spPr>
      </p:pic>
      <p:pic>
        <p:nvPicPr>
          <p:cNvPr id="24" name="Image 23" descr="wehrli"/>
          <p:cNvPicPr/>
          <p:nvPr/>
        </p:nvPicPr>
        <p:blipFill rotWithShape="1">
          <a:blip r:embed="rId2">
            <a:extLst>
              <a:ext uri="{28A0092B-C50C-407E-A947-70E740481C1C}">
                <a14:useLocalDpi xmlns:a14="http://schemas.microsoft.com/office/drawing/2010/main" val="0"/>
              </a:ext>
            </a:extLst>
          </a:blip>
          <a:srcRect l="4445" t="59048" r="87427" b="20773"/>
          <a:stretch/>
        </p:blipFill>
        <p:spPr bwMode="auto">
          <a:xfrm>
            <a:off x="2134795" y="4054395"/>
            <a:ext cx="899652" cy="1017639"/>
          </a:xfrm>
          <a:prstGeom prst="rect">
            <a:avLst/>
          </a:prstGeom>
          <a:noFill/>
          <a:ln>
            <a:noFill/>
          </a:ln>
        </p:spPr>
      </p:pic>
      <p:pic>
        <p:nvPicPr>
          <p:cNvPr id="25" name="Image 24" descr="wehrli"/>
          <p:cNvPicPr/>
          <p:nvPr/>
        </p:nvPicPr>
        <p:blipFill rotWithShape="1">
          <a:blip r:embed="rId2">
            <a:extLst>
              <a:ext uri="{28A0092B-C50C-407E-A947-70E740481C1C}">
                <a14:useLocalDpi xmlns:a14="http://schemas.microsoft.com/office/drawing/2010/main" val="0"/>
              </a:ext>
            </a:extLst>
          </a:blip>
          <a:srcRect l="12040" t="58463" r="80499" b="21650"/>
          <a:stretch/>
        </p:blipFill>
        <p:spPr bwMode="auto">
          <a:xfrm>
            <a:off x="3241826" y="4050463"/>
            <a:ext cx="825910" cy="1002890"/>
          </a:xfrm>
          <a:prstGeom prst="rect">
            <a:avLst/>
          </a:prstGeom>
          <a:noFill/>
          <a:ln>
            <a:noFill/>
          </a:ln>
        </p:spPr>
      </p:pic>
      <p:pic>
        <p:nvPicPr>
          <p:cNvPr id="26" name="Image 25" descr="wehrli"/>
          <p:cNvPicPr/>
          <p:nvPr/>
        </p:nvPicPr>
        <p:blipFill rotWithShape="1">
          <a:blip r:embed="rId2">
            <a:extLst>
              <a:ext uri="{28A0092B-C50C-407E-A947-70E740481C1C}">
                <a14:useLocalDpi xmlns:a14="http://schemas.microsoft.com/office/drawing/2010/main" val="0"/>
              </a:ext>
            </a:extLst>
          </a:blip>
          <a:srcRect l="19900" t="58756" r="73172" b="21065"/>
          <a:stretch/>
        </p:blipFill>
        <p:spPr bwMode="auto">
          <a:xfrm>
            <a:off x="4289930" y="4043088"/>
            <a:ext cx="766917" cy="1017639"/>
          </a:xfrm>
          <a:prstGeom prst="rect">
            <a:avLst/>
          </a:prstGeom>
          <a:noFill/>
          <a:ln>
            <a:noFill/>
          </a:ln>
        </p:spPr>
      </p:pic>
      <p:pic>
        <p:nvPicPr>
          <p:cNvPr id="27" name="Image 26" descr="wehrli"/>
          <p:cNvPicPr/>
          <p:nvPr/>
        </p:nvPicPr>
        <p:blipFill rotWithShape="1">
          <a:blip r:embed="rId2">
            <a:extLst>
              <a:ext uri="{28A0092B-C50C-407E-A947-70E740481C1C}">
                <a14:useLocalDpi xmlns:a14="http://schemas.microsoft.com/office/drawing/2010/main" val="0"/>
              </a:ext>
            </a:extLst>
          </a:blip>
          <a:srcRect l="26639" t="59579" r="65753" b="19426"/>
          <a:stretch/>
        </p:blipFill>
        <p:spPr bwMode="auto">
          <a:xfrm>
            <a:off x="5360256" y="4083401"/>
            <a:ext cx="842211" cy="1058779"/>
          </a:xfrm>
          <a:prstGeom prst="rect">
            <a:avLst/>
          </a:prstGeom>
          <a:noFill/>
          <a:ln>
            <a:noFill/>
          </a:ln>
        </p:spPr>
      </p:pic>
      <p:pic>
        <p:nvPicPr>
          <p:cNvPr id="28" name="Image 27" descr="wehrli"/>
          <p:cNvPicPr/>
          <p:nvPr/>
        </p:nvPicPr>
        <p:blipFill rotWithShape="1">
          <a:blip r:embed="rId2">
            <a:extLst>
              <a:ext uri="{28A0092B-C50C-407E-A947-70E740481C1C}">
                <a14:useLocalDpi xmlns:a14="http://schemas.microsoft.com/office/drawing/2010/main" val="0"/>
              </a:ext>
            </a:extLst>
          </a:blip>
          <a:srcRect l="34010" t="59482" r="58840" b="19139"/>
          <a:stretch/>
        </p:blipFill>
        <p:spPr bwMode="auto">
          <a:xfrm>
            <a:off x="6505876" y="4083401"/>
            <a:ext cx="791571" cy="1078173"/>
          </a:xfrm>
          <a:prstGeom prst="rect">
            <a:avLst/>
          </a:prstGeom>
          <a:noFill/>
          <a:ln>
            <a:noFill/>
          </a:ln>
        </p:spPr>
      </p:pic>
      <p:pic>
        <p:nvPicPr>
          <p:cNvPr id="29" name="Image 28" descr="wehrli"/>
          <p:cNvPicPr/>
          <p:nvPr/>
        </p:nvPicPr>
        <p:blipFill rotWithShape="1">
          <a:blip r:embed="rId2">
            <a:extLst>
              <a:ext uri="{28A0092B-C50C-407E-A947-70E740481C1C}">
                <a14:useLocalDpi xmlns:a14="http://schemas.microsoft.com/office/drawing/2010/main" val="0"/>
              </a:ext>
            </a:extLst>
          </a:blip>
          <a:srcRect l="40970" t="59882" r="50523" b="19551"/>
          <a:stretch/>
        </p:blipFill>
        <p:spPr bwMode="auto">
          <a:xfrm>
            <a:off x="7600856" y="4059347"/>
            <a:ext cx="941695" cy="1037230"/>
          </a:xfrm>
          <a:prstGeom prst="rect">
            <a:avLst/>
          </a:prstGeom>
          <a:noFill/>
          <a:ln>
            <a:noFill/>
          </a:ln>
        </p:spPr>
      </p:pic>
      <p:pic>
        <p:nvPicPr>
          <p:cNvPr id="30" name="Image 29" descr="wehrli"/>
          <p:cNvPicPr/>
          <p:nvPr/>
        </p:nvPicPr>
        <p:blipFill rotWithShape="1">
          <a:blip r:embed="rId2">
            <a:extLst>
              <a:ext uri="{28A0092B-C50C-407E-A947-70E740481C1C}">
                <a14:useLocalDpi xmlns:a14="http://schemas.microsoft.com/office/drawing/2010/main" val="0"/>
              </a:ext>
            </a:extLst>
          </a:blip>
          <a:srcRect l="41355" t="80449" r="50188"/>
          <a:stretch/>
        </p:blipFill>
        <p:spPr bwMode="auto">
          <a:xfrm>
            <a:off x="7522231" y="5283536"/>
            <a:ext cx="936218" cy="985948"/>
          </a:xfrm>
          <a:prstGeom prst="rect">
            <a:avLst/>
          </a:prstGeom>
          <a:noFill/>
          <a:ln>
            <a:noFill/>
          </a:ln>
        </p:spPr>
      </p:pic>
      <p:pic>
        <p:nvPicPr>
          <p:cNvPr id="31" name="Image 30" descr="wehrli"/>
          <p:cNvPicPr/>
          <p:nvPr/>
        </p:nvPicPr>
        <p:blipFill rotWithShape="1">
          <a:blip r:embed="rId2">
            <a:extLst>
              <a:ext uri="{28A0092B-C50C-407E-A947-70E740481C1C}">
                <a14:useLocalDpi xmlns:a14="http://schemas.microsoft.com/office/drawing/2010/main" val="0"/>
              </a:ext>
            </a:extLst>
          </a:blip>
          <a:srcRect l="33689" t="81139" r="58544"/>
          <a:stretch/>
        </p:blipFill>
        <p:spPr bwMode="auto">
          <a:xfrm>
            <a:off x="6427251" y="5318331"/>
            <a:ext cx="859809" cy="951153"/>
          </a:xfrm>
          <a:prstGeom prst="rect">
            <a:avLst/>
          </a:prstGeom>
          <a:noFill/>
          <a:ln>
            <a:noFill/>
          </a:ln>
        </p:spPr>
      </p:pic>
      <p:pic>
        <p:nvPicPr>
          <p:cNvPr id="32" name="Image 31" descr="wehrli"/>
          <p:cNvPicPr/>
          <p:nvPr/>
        </p:nvPicPr>
        <p:blipFill rotWithShape="1">
          <a:blip r:embed="rId2">
            <a:extLst>
              <a:ext uri="{28A0092B-C50C-407E-A947-70E740481C1C}">
                <a14:useLocalDpi xmlns:a14="http://schemas.microsoft.com/office/drawing/2010/main" val="0"/>
              </a:ext>
            </a:extLst>
          </a:blip>
          <a:srcRect l="26927" t="79638" r="65922"/>
          <a:stretch/>
        </p:blipFill>
        <p:spPr bwMode="auto">
          <a:xfrm>
            <a:off x="5369495" y="5295273"/>
            <a:ext cx="791571" cy="1026891"/>
          </a:xfrm>
          <a:prstGeom prst="rect">
            <a:avLst/>
          </a:prstGeom>
          <a:noFill/>
          <a:ln>
            <a:noFill/>
          </a:ln>
        </p:spPr>
      </p:pic>
      <p:pic>
        <p:nvPicPr>
          <p:cNvPr id="33" name="Image 32" descr="wehrli"/>
          <p:cNvPicPr/>
          <p:nvPr/>
        </p:nvPicPr>
        <p:blipFill rotWithShape="1">
          <a:blip r:embed="rId2">
            <a:extLst>
              <a:ext uri="{28A0092B-C50C-407E-A947-70E740481C1C}">
                <a14:useLocalDpi xmlns:a14="http://schemas.microsoft.com/office/drawing/2010/main" val="0"/>
              </a:ext>
            </a:extLst>
          </a:blip>
          <a:srcRect l="19653" t="78284" r="72703"/>
          <a:stretch/>
        </p:blipFill>
        <p:spPr bwMode="auto">
          <a:xfrm>
            <a:off x="4320317" y="5209667"/>
            <a:ext cx="846162" cy="1095130"/>
          </a:xfrm>
          <a:prstGeom prst="rect">
            <a:avLst/>
          </a:prstGeom>
          <a:noFill/>
          <a:ln>
            <a:noFill/>
          </a:ln>
        </p:spPr>
      </p:pic>
      <p:pic>
        <p:nvPicPr>
          <p:cNvPr id="34" name="Image 33" descr="wehrli"/>
          <p:cNvPicPr/>
          <p:nvPr/>
        </p:nvPicPr>
        <p:blipFill rotWithShape="1">
          <a:blip r:embed="rId2">
            <a:extLst>
              <a:ext uri="{28A0092B-C50C-407E-A947-70E740481C1C}">
                <a14:useLocalDpi xmlns:a14="http://schemas.microsoft.com/office/drawing/2010/main" val="0"/>
              </a:ext>
            </a:extLst>
          </a:blip>
          <a:srcRect l="11393" t="78284" r="80223"/>
          <a:stretch/>
        </p:blipFill>
        <p:spPr bwMode="auto">
          <a:xfrm>
            <a:off x="3189254" y="5209667"/>
            <a:ext cx="928048" cy="1095130"/>
          </a:xfrm>
          <a:prstGeom prst="rect">
            <a:avLst/>
          </a:prstGeom>
          <a:noFill/>
          <a:ln>
            <a:noFill/>
          </a:ln>
        </p:spPr>
      </p:pic>
      <p:pic>
        <p:nvPicPr>
          <p:cNvPr id="35" name="Image 34" descr="wehrli"/>
          <p:cNvPicPr/>
          <p:nvPr/>
        </p:nvPicPr>
        <p:blipFill rotWithShape="1">
          <a:blip r:embed="rId2">
            <a:extLst>
              <a:ext uri="{28A0092B-C50C-407E-A947-70E740481C1C}">
                <a14:useLocalDpi xmlns:a14="http://schemas.microsoft.com/office/drawing/2010/main" val="0"/>
              </a:ext>
            </a:extLst>
          </a:blip>
          <a:srcRect l="4611" t="78284" r="88115"/>
          <a:stretch/>
        </p:blipFill>
        <p:spPr bwMode="auto">
          <a:xfrm>
            <a:off x="2157339" y="5174354"/>
            <a:ext cx="805218" cy="1095130"/>
          </a:xfrm>
          <a:prstGeom prst="rect">
            <a:avLst/>
          </a:prstGeom>
          <a:noFill/>
          <a:ln>
            <a:noFill/>
          </a:ln>
        </p:spPr>
      </p:pic>
      <p:pic>
        <p:nvPicPr>
          <p:cNvPr id="36" name="Image 35" descr="wehrli"/>
          <p:cNvPicPr/>
          <p:nvPr/>
        </p:nvPicPr>
        <p:blipFill rotWithShape="1">
          <a:blip r:embed="rId2">
            <a:extLst>
              <a:ext uri="{28A0092B-C50C-407E-A947-70E740481C1C}">
                <a14:useLocalDpi xmlns:a14="http://schemas.microsoft.com/office/drawing/2010/main" val="0"/>
              </a:ext>
            </a:extLst>
          </a:blip>
          <a:srcRect t="78284" r="95141"/>
          <a:stretch/>
        </p:blipFill>
        <p:spPr bwMode="auto">
          <a:xfrm>
            <a:off x="1405089" y="5204734"/>
            <a:ext cx="537846" cy="1095130"/>
          </a:xfrm>
          <a:prstGeom prst="rect">
            <a:avLst/>
          </a:prstGeom>
          <a:noFill/>
          <a:ln>
            <a:noFill/>
          </a:ln>
        </p:spPr>
      </p:pic>
      <p:sp>
        <p:nvSpPr>
          <p:cNvPr id="39" name="ZoneTexte 38"/>
          <p:cNvSpPr txBox="1"/>
          <p:nvPr/>
        </p:nvSpPr>
        <p:spPr>
          <a:xfrm>
            <a:off x="9166267" y="2865202"/>
            <a:ext cx="2666342" cy="646331"/>
          </a:xfrm>
          <a:prstGeom prst="rect">
            <a:avLst/>
          </a:prstGeom>
          <a:noFill/>
        </p:spPr>
        <p:txBody>
          <a:bodyPr wrap="square" rtlCol="0">
            <a:spAutoFit/>
          </a:bodyPr>
          <a:lstStyle/>
          <a:p>
            <a:r>
              <a:rPr lang="fr-FR" dirty="0" smtClean="0"/>
              <a:t>Est-ce que il y a autant de carrés ?</a:t>
            </a:r>
            <a:endParaRPr lang="fr-FR" dirty="0"/>
          </a:p>
        </p:txBody>
      </p:sp>
      <p:sp>
        <p:nvSpPr>
          <p:cNvPr id="37" name="Espace réservé du pied de page 36"/>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618061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wehrli"/>
          <p:cNvPicPr/>
          <p:nvPr/>
        </p:nvPicPr>
        <p:blipFill rotWithShape="1">
          <a:blip r:embed="rId2">
            <a:extLst>
              <a:ext uri="{28A0092B-C50C-407E-A947-70E740481C1C}">
                <a14:useLocalDpi xmlns:a14="http://schemas.microsoft.com/office/drawing/2010/main" val="0"/>
              </a:ext>
            </a:extLst>
          </a:blip>
          <a:srcRect l="49562"/>
          <a:stretch/>
        </p:blipFill>
        <p:spPr bwMode="auto">
          <a:xfrm>
            <a:off x="3550664" y="1022919"/>
            <a:ext cx="5583382" cy="5043054"/>
          </a:xfrm>
          <a:prstGeom prst="rect">
            <a:avLst/>
          </a:prstGeom>
          <a:noFill/>
          <a:ln>
            <a:noFill/>
          </a:ln>
        </p:spPr>
      </p:pic>
      <p:sp>
        <p:nvSpPr>
          <p:cNvPr id="6" name="ZoneTexte 5"/>
          <p:cNvSpPr txBox="1"/>
          <p:nvPr/>
        </p:nvSpPr>
        <p:spPr>
          <a:xfrm>
            <a:off x="9689910" y="1637731"/>
            <a:ext cx="747833" cy="369332"/>
          </a:xfrm>
          <a:prstGeom prst="rect">
            <a:avLst/>
          </a:prstGeom>
          <a:noFill/>
        </p:spPr>
        <p:txBody>
          <a:bodyPr wrap="none" rtlCol="0">
            <a:spAutoFit/>
          </a:bodyPr>
          <a:lstStyle/>
          <a:p>
            <a:r>
              <a:rPr lang="fr-FR" dirty="0" smtClean="0"/>
              <a:t>Et là ?</a:t>
            </a:r>
            <a:endParaRPr lang="fr-FR" dirty="0"/>
          </a:p>
        </p:txBody>
      </p:sp>
      <p:sp>
        <p:nvSpPr>
          <p:cNvPr id="3" name="Espace réservé du pied de page 2"/>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32166208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wehrli"/>
          <p:cNvPicPr/>
          <p:nvPr/>
        </p:nvPicPr>
        <p:blipFill>
          <a:blip r:embed="rId2">
            <a:extLst>
              <a:ext uri="{28A0092B-C50C-407E-A947-70E740481C1C}">
                <a14:useLocalDpi xmlns:a14="http://schemas.microsoft.com/office/drawing/2010/main" val="0"/>
              </a:ext>
            </a:extLst>
          </a:blip>
          <a:srcRect/>
          <a:stretch>
            <a:fillRect/>
          </a:stretch>
        </p:blipFill>
        <p:spPr bwMode="auto">
          <a:xfrm>
            <a:off x="748145" y="678874"/>
            <a:ext cx="11069782" cy="5043054"/>
          </a:xfrm>
          <a:prstGeom prst="rect">
            <a:avLst/>
          </a:prstGeom>
          <a:noFill/>
          <a:ln>
            <a:noFill/>
          </a:ln>
        </p:spPr>
      </p:pic>
      <p:sp>
        <p:nvSpPr>
          <p:cNvPr id="3" name="Rectangle 2"/>
          <p:cNvSpPr/>
          <p:nvPr/>
        </p:nvSpPr>
        <p:spPr>
          <a:xfrm>
            <a:off x="7016613" y="5876697"/>
            <a:ext cx="4801314" cy="369332"/>
          </a:xfrm>
          <a:prstGeom prst="rect">
            <a:avLst/>
          </a:prstGeom>
        </p:spPr>
        <p:txBody>
          <a:bodyPr wrap="none">
            <a:spAutoFit/>
          </a:bodyPr>
          <a:lstStyle/>
          <a:p>
            <a:r>
              <a:rPr lang="fr-FR" dirty="0">
                <a:latin typeface="Century Gothic" panose="020B0502020202020204" pitchFamily="34" charset="0"/>
                <a:ea typeface="Century Gothic" panose="020B0502020202020204" pitchFamily="34" charset="0"/>
                <a:cs typeface="Century Gothic" panose="020B0502020202020204" pitchFamily="34" charset="0"/>
              </a:rPr>
              <a:t>L’art en bazar-</a:t>
            </a:r>
            <a:r>
              <a:rPr lang="fr-FR" dirty="0" err="1">
                <a:latin typeface="Century Gothic" panose="020B0502020202020204" pitchFamily="34" charset="0"/>
                <a:ea typeface="Century Gothic" panose="020B0502020202020204" pitchFamily="34" charset="0"/>
                <a:cs typeface="Century Gothic" panose="020B0502020202020204" pitchFamily="34" charset="0"/>
              </a:rPr>
              <a:t>Ursus</a:t>
            </a:r>
            <a:r>
              <a:rPr lang="fr-FR" dirty="0">
                <a:latin typeface="Century Gothic" panose="020B0502020202020204" pitchFamily="34" charset="0"/>
                <a:ea typeface="Century Gothic" panose="020B0502020202020204" pitchFamily="34" charset="0"/>
                <a:cs typeface="Century Gothic" panose="020B0502020202020204" pitchFamily="34" charset="0"/>
              </a:rPr>
              <a:t> </a:t>
            </a:r>
            <a:r>
              <a:rPr lang="fr-FR" dirty="0" err="1">
                <a:latin typeface="Century Gothic" panose="020B0502020202020204" pitchFamily="34" charset="0"/>
                <a:ea typeface="Century Gothic" panose="020B0502020202020204" pitchFamily="34" charset="0"/>
                <a:cs typeface="Century Gothic" panose="020B0502020202020204" pitchFamily="34" charset="0"/>
              </a:rPr>
              <a:t>Wehrli</a:t>
            </a:r>
            <a:r>
              <a:rPr lang="fr-FR" dirty="0">
                <a:latin typeface="Century Gothic" panose="020B0502020202020204" pitchFamily="34" charset="0"/>
                <a:ea typeface="Century Gothic" panose="020B0502020202020204" pitchFamily="34" charset="0"/>
                <a:cs typeface="Century Gothic" panose="020B0502020202020204" pitchFamily="34" charset="0"/>
              </a:rPr>
              <a:t> –Milan éditions</a:t>
            </a:r>
            <a:endParaRPr lang="fr-FR" dirty="0"/>
          </a:p>
        </p:txBody>
      </p:sp>
      <p:sp>
        <p:nvSpPr>
          <p:cNvPr id="4" name="Espace réservé du pied de page 3"/>
          <p:cNvSpPr>
            <a:spLocks noGrp="1"/>
          </p:cNvSpPr>
          <p:nvPr>
            <p:ph type="ftr" idx="26"/>
          </p:nvPr>
        </p:nvSpPr>
        <p:spPr/>
        <p:txBody>
          <a:bodyPr/>
          <a:lstStyle/>
          <a:p>
            <a:r>
              <a:rPr lang="fr-FR" smtClean="0"/>
              <a:t>Groupe référents mathématiques 42</a:t>
            </a:r>
            <a:endParaRPr lang="fr-FR"/>
          </a:p>
        </p:txBody>
      </p:sp>
    </p:spTree>
    <p:extLst>
      <p:ext uri="{BB962C8B-B14F-4D97-AF65-F5344CB8AC3E}">
        <p14:creationId xmlns:p14="http://schemas.microsoft.com/office/powerpoint/2010/main" val="569216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1074</TotalTime>
  <Words>1769</Words>
  <Application>Microsoft Office PowerPoint</Application>
  <PresentationFormat>Grand écran</PresentationFormat>
  <Paragraphs>400</Paragraphs>
  <Slides>54</Slides>
  <Notes>1</Notes>
  <HiddenSlides>0</HiddenSlides>
  <MMClips>0</MMClips>
  <ScaleCrop>false</ScaleCrop>
  <HeadingPairs>
    <vt:vector size="8" baseType="variant">
      <vt:variant>
        <vt:lpstr>Polices utilisées</vt:lpstr>
      </vt:variant>
      <vt:variant>
        <vt:i4>9</vt:i4>
      </vt:variant>
      <vt:variant>
        <vt:lpstr>Thème</vt:lpstr>
      </vt:variant>
      <vt:variant>
        <vt:i4>3</vt:i4>
      </vt:variant>
      <vt:variant>
        <vt:lpstr>Serveurs OLE incorporés</vt:lpstr>
      </vt:variant>
      <vt:variant>
        <vt:i4>1</vt:i4>
      </vt:variant>
      <vt:variant>
        <vt:lpstr>Titres des diapositives</vt:lpstr>
      </vt:variant>
      <vt:variant>
        <vt:i4>54</vt:i4>
      </vt:variant>
    </vt:vector>
  </HeadingPairs>
  <TitlesOfParts>
    <vt:vector size="67" baseType="lpstr">
      <vt:lpstr>Arial</vt:lpstr>
      <vt:lpstr>Calibri</vt:lpstr>
      <vt:lpstr>Calibri Light</vt:lpstr>
      <vt:lpstr>Cambria Math</vt:lpstr>
      <vt:lpstr>Century Gothic</vt:lpstr>
      <vt:lpstr>Marianne</vt:lpstr>
      <vt:lpstr>Sailors</vt:lpstr>
      <vt:lpstr>Symbol</vt:lpstr>
      <vt:lpstr>Wingdings</vt:lpstr>
      <vt:lpstr>Thème Office</vt:lpstr>
      <vt:lpstr>Thème Office</vt:lpstr>
      <vt:lpstr>Thème Office</vt:lpstr>
      <vt:lpstr>Acrobat Document</vt:lpstr>
      <vt:lpstr>Semaine des mathématiques 2026</vt:lpstr>
      <vt:lpstr>Introduction</vt:lpstr>
      <vt:lpstr>Introduction</vt:lpstr>
      <vt:lpstr>JOUR 1 </vt:lpstr>
      <vt:lpstr>Présentation PowerPoint</vt:lpstr>
      <vt:lpstr>Présentation PowerPoint</vt:lpstr>
      <vt:lpstr>Présentation PowerPoint</vt:lpstr>
      <vt:lpstr>Présentation PowerPoint</vt:lpstr>
      <vt:lpstr>Présentation PowerPoint</vt:lpstr>
      <vt:lpstr>Institutionnalisation</vt:lpstr>
      <vt:lpstr>Apports pour les élèves après avoir réalisé le défi</vt:lpstr>
      <vt:lpstr> JOUR 2 </vt:lpstr>
      <vt:lpstr>Rappel de la séance 1</vt:lpstr>
      <vt:lpstr>Présentation PowerPoint</vt:lpstr>
      <vt:lpstr>Exemples de compositions pour 6 carrés rouges sur 12 carrés</vt:lpstr>
      <vt:lpstr>Présentation PowerPoint</vt:lpstr>
      <vt:lpstr>Présentation PowerPoint</vt:lpstr>
      <vt:lpstr>Présentation PowerPoint</vt:lpstr>
      <vt:lpstr>Présentation PowerPoint</vt:lpstr>
      <vt:lpstr>Présentation PowerPoint</vt:lpstr>
      <vt:lpstr>Exemples de compositions pour 3 carrés verts sur 12 carrés</vt:lpstr>
      <vt:lpstr>Présentation PowerPoint</vt:lpstr>
      <vt:lpstr>Présentation PowerPoint</vt:lpstr>
      <vt:lpstr>Présentation PowerPoint</vt:lpstr>
      <vt:lpstr>Exemples de compositions pour 4 carrés bleus sur 12 carrés</vt:lpstr>
      <vt:lpstr>Présentation PowerPoint</vt:lpstr>
      <vt:lpstr>Présentation PowerPoint</vt:lpstr>
      <vt:lpstr>Présentation PowerPoint</vt:lpstr>
      <vt:lpstr>Présentation PowerPoint</vt:lpstr>
      <vt:lpstr>Exemples de compositions pour 2 carrés oranges sur 12 carrés</vt:lpstr>
      <vt:lpstr>Présentation PowerPoint</vt:lpstr>
      <vt:lpstr>Présentation PowerPoint</vt:lpstr>
      <vt:lpstr>Présentation PowerPoint</vt:lpstr>
      <vt:lpstr>Présentation PowerPoint</vt:lpstr>
      <vt:lpstr>Exemples de compositions pour 1 carrés jaune sur 12 carrés</vt:lpstr>
      <vt:lpstr>Présentation PowerPoint</vt:lpstr>
      <vt:lpstr>Présentation PowerPoint</vt:lpstr>
      <vt:lpstr>Présentation PowerPoint</vt:lpstr>
      <vt:lpstr>Présentation PowerPoint</vt:lpstr>
      <vt:lpstr>Equivalences</vt:lpstr>
      <vt:lpstr>Présentation PowerPoint</vt:lpstr>
      <vt:lpstr>Présentation PowerPoint</vt:lpstr>
      <vt:lpstr>Présentation PowerPoint</vt:lpstr>
      <vt:lpstr>Présentation PowerPoint</vt:lpstr>
      <vt:lpstr>Les bons de commande pour la création demandée par le musée</vt:lpstr>
      <vt:lpstr>Présentation PowerPoint</vt:lpstr>
      <vt:lpstr>Présentation PowerPoint</vt:lpstr>
      <vt:lpstr>Planche pour la création  de la commande du musée</vt:lpstr>
      <vt:lpstr>Présentation PowerPoint</vt:lpstr>
      <vt:lpstr>Présentation PowerPoint</vt:lpstr>
      <vt:lpstr>Equivalences remarquables </vt:lpstr>
      <vt:lpstr>Présentation PowerPoint</vt:lpstr>
      <vt:lpstr>Présentation PowerPoint</vt:lpstr>
      <vt:lpstr>Présentation PowerPoint</vt:lpstr>
    </vt:vector>
  </TitlesOfParts>
  <Company>ACADEMIE DE LYON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Semaine des mathématiques Cultivons notre jardin!</dc:title>
  <dc:subject/>
  <dc:creator>circo</dc:creator>
  <dc:description/>
  <cp:lastModifiedBy>Gaëlle Ottaviano</cp:lastModifiedBy>
  <cp:revision>129</cp:revision>
  <dcterms:created xsi:type="dcterms:W3CDTF">2025-01-24T08:24:18Z</dcterms:created>
  <dcterms:modified xsi:type="dcterms:W3CDTF">2026-01-19T09:14:19Z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Grand écran</vt:lpwstr>
  </property>
  <property fmtid="{D5CDD505-2E9C-101B-9397-08002B2CF9AE}" pid="3" name="Slides">
    <vt:i4>27</vt:i4>
  </property>
</Properties>
</file>