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8" r:id="rId2"/>
    <p:sldMasterId id="2147483664" r:id="rId3"/>
  </p:sldMasterIdLst>
  <p:notesMasterIdLst>
    <p:notesMasterId r:id="rId25"/>
  </p:notesMasterIdLst>
  <p:sldIdLst>
    <p:sldId id="256" r:id="rId4"/>
    <p:sldId id="310" r:id="rId5"/>
    <p:sldId id="258" r:id="rId6"/>
    <p:sldId id="311" r:id="rId7"/>
    <p:sldId id="259" r:id="rId8"/>
    <p:sldId id="324" r:id="rId9"/>
    <p:sldId id="283" r:id="rId10"/>
    <p:sldId id="277" r:id="rId11"/>
    <p:sldId id="312" r:id="rId12"/>
    <p:sldId id="313" r:id="rId13"/>
    <p:sldId id="321" r:id="rId14"/>
    <p:sldId id="322" r:id="rId15"/>
    <p:sldId id="323" r:id="rId16"/>
    <p:sldId id="281" r:id="rId17"/>
    <p:sldId id="314" r:id="rId18"/>
    <p:sldId id="315" r:id="rId19"/>
    <p:sldId id="316" r:id="rId20"/>
    <p:sldId id="317" r:id="rId21"/>
    <p:sldId id="319" r:id="rId22"/>
    <p:sldId id="320" r:id="rId23"/>
    <p:sldId id="304" r:id="rId24"/>
  </p:sldIdLst>
  <p:sldSz cx="12192000" cy="6858000"/>
  <p:notesSz cx="7559675" cy="1069181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974"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howGuides="1">
      <p:cViewPr varScale="1">
        <p:scale>
          <a:sx n="60" d="100"/>
          <a:sy n="60" d="100"/>
        </p:scale>
        <p:origin x="884" y="48"/>
      </p:cViewPr>
      <p:guideLst>
        <p:guide orient="horz" pos="3974"/>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276600" cy="536575"/>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4281488" y="0"/>
            <a:ext cx="3276600" cy="536575"/>
          </a:xfrm>
          <a:prstGeom prst="rect">
            <a:avLst/>
          </a:prstGeom>
        </p:spPr>
        <p:txBody>
          <a:bodyPr vert="horz" lIns="91440" tIns="45720" rIns="91440" bIns="45720" rtlCol="0"/>
          <a:lstStyle>
            <a:lvl1pPr algn="r">
              <a:defRPr sz="1200"/>
            </a:lvl1pPr>
          </a:lstStyle>
          <a:p>
            <a:fld id="{A9B3D45E-1F1E-425A-A8FD-E96D91DCEA52}" type="datetimeFigureOut">
              <a:rPr lang="fr-FR" smtClean="0"/>
              <a:t>27/01/2026</a:t>
            </a:fld>
            <a:endParaRPr lang="fr-FR"/>
          </a:p>
        </p:txBody>
      </p:sp>
      <p:sp>
        <p:nvSpPr>
          <p:cNvPr id="4" name="Espace réservé de l'image des diapositives 3"/>
          <p:cNvSpPr>
            <a:spLocks noGrp="1" noRot="1" noChangeAspect="1"/>
          </p:cNvSpPr>
          <p:nvPr>
            <p:ph type="sldImg" idx="2"/>
          </p:nvPr>
        </p:nvSpPr>
        <p:spPr>
          <a:xfrm>
            <a:off x="573088" y="1336675"/>
            <a:ext cx="6413500" cy="3608388"/>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755650" y="5145088"/>
            <a:ext cx="6048375" cy="4210050"/>
          </a:xfrm>
          <a:prstGeom prst="rect">
            <a:avLst/>
          </a:prstGeom>
        </p:spPr>
        <p:txBody>
          <a:bodyPr vert="horz" lIns="91440" tIns="45720" rIns="91440" bIns="45720" rtlCol="0"/>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10155238"/>
            <a:ext cx="3276600" cy="536575"/>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4281488" y="10155238"/>
            <a:ext cx="3276600" cy="536575"/>
          </a:xfrm>
          <a:prstGeom prst="rect">
            <a:avLst/>
          </a:prstGeom>
        </p:spPr>
        <p:txBody>
          <a:bodyPr vert="horz" lIns="91440" tIns="45720" rIns="91440" bIns="45720" rtlCol="0" anchor="b"/>
          <a:lstStyle>
            <a:lvl1pPr algn="r">
              <a:defRPr sz="1200"/>
            </a:lvl1pPr>
          </a:lstStyle>
          <a:p>
            <a:fld id="{EFC2CFB8-E58C-49A2-9D93-E7E23C4E0612}" type="slidenum">
              <a:rPr lang="fr-FR" smtClean="0"/>
              <a:t>‹N°›</a:t>
            </a:fld>
            <a:endParaRPr lang="fr-FR"/>
          </a:p>
        </p:txBody>
      </p:sp>
    </p:spTree>
    <p:extLst>
      <p:ext uri="{BB962C8B-B14F-4D97-AF65-F5344CB8AC3E}">
        <p14:creationId xmlns:p14="http://schemas.microsoft.com/office/powerpoint/2010/main" val="34395418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5"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buNone/>
            </a:pPr>
            <a:endParaRPr lang="fr-FR" sz="1800" b="0" strike="noStrike" spc="-1">
              <a:solidFill>
                <a:schemeClr val="dk1"/>
              </a:solidFill>
              <a:latin typeface="Calibri"/>
            </a:endParaRPr>
          </a:p>
        </p:txBody>
      </p:sp>
      <p:sp>
        <p:nvSpPr>
          <p:cNvPr id="6" name="PlaceHolder 2"/>
          <p:cNvSpPr>
            <a:spLocks noGrp="1"/>
          </p:cNvSpPr>
          <p:nvPr>
            <p:ph type="subTitle"/>
          </p:nvPr>
        </p:nvSpPr>
        <p:spPr>
          <a:xfrm>
            <a:off x="609480" y="1604520"/>
            <a:ext cx="10972440" cy="3977280"/>
          </a:xfrm>
          <a:prstGeom prst="rect">
            <a:avLst/>
          </a:prstGeom>
          <a:noFill/>
          <a:ln w="0">
            <a:noFill/>
          </a:ln>
        </p:spPr>
        <p:txBody>
          <a:bodyPr lIns="0" tIns="0" rIns="0" bIns="0" anchor="ctr">
            <a:noAutofit/>
          </a:bodyPr>
          <a:lstStyle/>
          <a:p>
            <a:pPr indent="0" algn="ctr">
              <a:buNone/>
            </a:pPr>
            <a:endParaRPr lang="fr-FR" sz="3200" b="0" strike="noStrike" spc="-1">
              <a:solidFill>
                <a:srgbClr val="000000"/>
              </a:solidFill>
              <a:latin typeface="Calibri"/>
            </a:endParaRPr>
          </a:p>
        </p:txBody>
      </p:sp>
      <p:sp>
        <p:nvSpPr>
          <p:cNvPr id="4" name="PlaceHolder 3"/>
          <p:cNvSpPr>
            <a:spLocks noGrp="1"/>
          </p:cNvSpPr>
          <p:nvPr>
            <p:ph type="ftr" idx="2"/>
          </p:nvPr>
        </p:nvSpPr>
        <p:spPr/>
        <p:txBody>
          <a:bodyPr/>
          <a:lstStyle/>
          <a:p>
            <a:r>
              <a:t>Footer</a:t>
            </a:r>
          </a:p>
        </p:txBody>
      </p:sp>
      <p:sp>
        <p:nvSpPr>
          <p:cNvPr id="2" name="PlaceHolder 4"/>
          <p:cNvSpPr>
            <a:spLocks noGrp="1"/>
          </p:cNvSpPr>
          <p:nvPr>
            <p:ph type="sldNum" idx="3"/>
          </p:nvPr>
        </p:nvSpPr>
        <p:spPr/>
        <p:txBody>
          <a:bodyPr/>
          <a:lstStyle/>
          <a:p>
            <a:fld id="{AEED9150-0701-41D4-811D-BF3BC309EDEA}" type="slidenum">
              <a:t>‹N°›</a:t>
            </a:fld>
            <a:endParaRPr/>
          </a:p>
        </p:txBody>
      </p:sp>
      <p:sp>
        <p:nvSpPr>
          <p:cNvPr id="3" name="PlaceHolder 5"/>
          <p:cNvSpPr>
            <a:spLocks noGrp="1"/>
          </p:cNvSpPr>
          <p:nvPr>
            <p:ph type="dt" idx="1"/>
          </p:nvPr>
        </p:nvSpPr>
        <p:spPr/>
        <p:txBody>
          <a:body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buNone/>
            </a:pPr>
            <a:endParaRPr lang="fr-FR" sz="1800" b="0" strike="noStrike" spc="-1">
              <a:solidFill>
                <a:schemeClr val="dk1"/>
              </a:solidFill>
              <a:latin typeface="Calibri"/>
            </a:endParaRPr>
          </a:p>
        </p:txBody>
      </p:sp>
      <p:sp>
        <p:nvSpPr>
          <p:cNvPr id="36" name="PlaceHolder 2"/>
          <p:cNvSpPr>
            <a:spLocks noGrp="1"/>
          </p:cNvSpPr>
          <p:nvPr>
            <p:ph/>
          </p:nvPr>
        </p:nvSpPr>
        <p:spPr>
          <a:xfrm>
            <a:off x="609480" y="1604520"/>
            <a:ext cx="5354280" cy="3977280"/>
          </a:xfrm>
          <a:prstGeom prst="rect">
            <a:avLst/>
          </a:prstGeom>
          <a:noFill/>
          <a:ln w="0">
            <a:noFill/>
          </a:ln>
        </p:spPr>
        <p:txBody>
          <a:bodyPr lIns="0" tIns="0" rIns="0" bIns="0" anchor="t">
            <a:normAutofit/>
          </a:bodyPr>
          <a:lstStyle/>
          <a:p>
            <a:pPr indent="0">
              <a:lnSpc>
                <a:spcPct val="90000"/>
              </a:lnSpc>
              <a:spcBef>
                <a:spcPts val="1417"/>
              </a:spcBef>
              <a:buNone/>
            </a:pPr>
            <a:endParaRPr lang="fr-FR" sz="2800" b="0" strike="noStrike" spc="-1">
              <a:solidFill>
                <a:schemeClr val="dk1"/>
              </a:solidFill>
              <a:latin typeface="Calibri"/>
            </a:endParaRPr>
          </a:p>
        </p:txBody>
      </p:sp>
      <p:sp>
        <p:nvSpPr>
          <p:cNvPr id="37" name="PlaceHolder 3"/>
          <p:cNvSpPr>
            <a:spLocks noGrp="1"/>
          </p:cNvSpPr>
          <p:nvPr>
            <p:ph/>
          </p:nvPr>
        </p:nvSpPr>
        <p:spPr>
          <a:xfrm>
            <a:off x="6231960" y="1604520"/>
            <a:ext cx="5354280" cy="3977280"/>
          </a:xfrm>
          <a:prstGeom prst="rect">
            <a:avLst/>
          </a:prstGeom>
          <a:noFill/>
          <a:ln w="0">
            <a:noFill/>
          </a:ln>
        </p:spPr>
        <p:txBody>
          <a:bodyPr lIns="0" tIns="0" rIns="0" bIns="0" anchor="t">
            <a:normAutofit/>
          </a:bodyPr>
          <a:lstStyle/>
          <a:p>
            <a:pPr indent="0">
              <a:lnSpc>
                <a:spcPct val="90000"/>
              </a:lnSpc>
              <a:spcBef>
                <a:spcPts val="1417"/>
              </a:spcBef>
              <a:buNone/>
            </a:pPr>
            <a:endParaRPr lang="fr-FR" sz="2800" b="0" strike="noStrike" spc="-1">
              <a:solidFill>
                <a:schemeClr val="dk1"/>
              </a:solidFill>
              <a:latin typeface="Calibri"/>
            </a:endParaRPr>
          </a:p>
        </p:txBody>
      </p:sp>
      <p:sp>
        <p:nvSpPr>
          <p:cNvPr id="5" name="PlaceHolder 4"/>
          <p:cNvSpPr>
            <a:spLocks noGrp="1"/>
          </p:cNvSpPr>
          <p:nvPr>
            <p:ph type="ftr" idx="17"/>
          </p:nvPr>
        </p:nvSpPr>
        <p:spPr/>
        <p:txBody>
          <a:bodyPr/>
          <a:lstStyle/>
          <a:p>
            <a:r>
              <a:t>Footer</a:t>
            </a:r>
          </a:p>
        </p:txBody>
      </p:sp>
      <p:sp>
        <p:nvSpPr>
          <p:cNvPr id="6" name="PlaceHolder 5"/>
          <p:cNvSpPr>
            <a:spLocks noGrp="1"/>
          </p:cNvSpPr>
          <p:nvPr>
            <p:ph type="sldNum" idx="18"/>
          </p:nvPr>
        </p:nvSpPr>
        <p:spPr/>
        <p:txBody>
          <a:bodyPr/>
          <a:lstStyle/>
          <a:p>
            <a:fld id="{66451A20-61F3-4257-A07F-F080106CFF9F}" type="slidenum">
              <a:t>‹N°›</a:t>
            </a:fld>
            <a:endParaRPr/>
          </a:p>
        </p:txBody>
      </p:sp>
      <p:sp>
        <p:nvSpPr>
          <p:cNvPr id="7" name="PlaceHolder 6"/>
          <p:cNvSpPr>
            <a:spLocks noGrp="1"/>
          </p:cNvSpPr>
          <p:nvPr>
            <p:ph type="dt" idx="16"/>
          </p:nvPr>
        </p:nvSpPr>
        <p:spPr/>
        <p:txBody>
          <a:body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PlaceHolder 1"/>
          <p:cNvSpPr>
            <a:spLocks noGrp="1"/>
          </p:cNvSpPr>
          <p:nvPr>
            <p:ph type="ftr" idx="26"/>
          </p:nvPr>
        </p:nvSpPr>
        <p:spPr/>
        <p:txBody>
          <a:bodyPr/>
          <a:lstStyle/>
          <a:p>
            <a:r>
              <a:t>Footer</a:t>
            </a:r>
          </a:p>
        </p:txBody>
      </p:sp>
      <p:sp>
        <p:nvSpPr>
          <p:cNvPr id="3" name="PlaceHolder 2"/>
          <p:cNvSpPr>
            <a:spLocks noGrp="1"/>
          </p:cNvSpPr>
          <p:nvPr>
            <p:ph type="sldNum" idx="27"/>
          </p:nvPr>
        </p:nvSpPr>
        <p:spPr/>
        <p:txBody>
          <a:bodyPr/>
          <a:lstStyle/>
          <a:p>
            <a:fld id="{68817FA7-B3DB-4813-9902-D58B7E965389}" type="slidenum">
              <a:t>‹N°›</a:t>
            </a:fld>
            <a:endParaRPr/>
          </a:p>
        </p:txBody>
      </p:sp>
      <p:sp>
        <p:nvSpPr>
          <p:cNvPr id="4" name="PlaceHolder 3"/>
          <p:cNvSpPr>
            <a:spLocks noGrp="1"/>
          </p:cNvSpPr>
          <p:nvPr>
            <p:ph type="dt" idx="25"/>
          </p:nvPr>
        </p:nvSpPr>
        <p:spPr/>
        <p:txBody>
          <a:body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cSld name="Diapositive de titre">
    <p:spTree>
      <p:nvGrpSpPr>
        <p:cNvPr id="1" name=""/>
        <p:cNvGrpSpPr/>
        <p:nvPr/>
      </p:nvGrpSpPr>
      <p:grpSpPr>
        <a:xfrm>
          <a:off x="0" y="0"/>
          <a:ext cx="0" cy="0"/>
          <a:chOff x="0" y="0"/>
          <a:chExt cx="0" cy="0"/>
        </a:xfrm>
      </p:grpSpPr>
      <p:sp>
        <p:nvSpPr>
          <p:cNvPr id="5"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buNone/>
            </a:pPr>
            <a:endParaRPr lang="fr-FR" sz="1800" b="0" strike="noStrike" spc="-1">
              <a:solidFill>
                <a:schemeClr val="dk1"/>
              </a:solidFill>
              <a:latin typeface="Calibri"/>
            </a:endParaRPr>
          </a:p>
        </p:txBody>
      </p:sp>
      <p:sp>
        <p:nvSpPr>
          <p:cNvPr id="6" name="PlaceHolder 2"/>
          <p:cNvSpPr>
            <a:spLocks noGrp="1"/>
          </p:cNvSpPr>
          <p:nvPr>
            <p:ph type="subTitle"/>
          </p:nvPr>
        </p:nvSpPr>
        <p:spPr>
          <a:xfrm>
            <a:off x="609480" y="1604520"/>
            <a:ext cx="10972440" cy="3977280"/>
          </a:xfrm>
          <a:prstGeom prst="rect">
            <a:avLst/>
          </a:prstGeom>
          <a:noFill/>
          <a:ln w="0">
            <a:noFill/>
          </a:ln>
        </p:spPr>
        <p:txBody>
          <a:bodyPr lIns="0" tIns="0" rIns="0" bIns="0" anchor="ctr">
            <a:noAutofit/>
          </a:bodyPr>
          <a:lstStyle/>
          <a:p>
            <a:pPr indent="0" algn="ctr">
              <a:buNone/>
            </a:pPr>
            <a:endParaRPr lang="fr-FR" sz="3200" b="0" strike="noStrike" spc="-1">
              <a:solidFill>
                <a:srgbClr val="000000"/>
              </a:solidFill>
              <a:latin typeface="Calibri"/>
            </a:endParaRPr>
          </a:p>
        </p:txBody>
      </p:sp>
      <p:sp>
        <p:nvSpPr>
          <p:cNvPr id="4" name="PlaceHolder 3"/>
          <p:cNvSpPr>
            <a:spLocks noGrp="1"/>
          </p:cNvSpPr>
          <p:nvPr>
            <p:ph type="ftr" idx="2"/>
          </p:nvPr>
        </p:nvSpPr>
        <p:spPr/>
        <p:txBody>
          <a:bodyPr/>
          <a:lstStyle/>
          <a:p>
            <a:r>
              <a:t>Footer</a:t>
            </a:r>
          </a:p>
        </p:txBody>
      </p:sp>
      <p:sp>
        <p:nvSpPr>
          <p:cNvPr id="2" name="PlaceHolder 4"/>
          <p:cNvSpPr>
            <a:spLocks noGrp="1"/>
          </p:cNvSpPr>
          <p:nvPr>
            <p:ph type="sldNum" idx="3"/>
          </p:nvPr>
        </p:nvSpPr>
        <p:spPr/>
        <p:txBody>
          <a:bodyPr/>
          <a:lstStyle/>
          <a:p>
            <a:fld id="{AEED9150-0701-41D4-811D-BF3BC309EDEA}" type="slidenum">
              <a:t>‹N°›</a:t>
            </a:fld>
            <a:endParaRPr/>
          </a:p>
        </p:txBody>
      </p:sp>
      <p:sp>
        <p:nvSpPr>
          <p:cNvPr id="3" name="PlaceHolder 5"/>
          <p:cNvSpPr>
            <a:spLocks noGrp="1"/>
          </p:cNvSpPr>
          <p:nvPr>
            <p:ph type="dt" idx="1"/>
          </p:nvPr>
        </p:nvSpPr>
        <p:spPr/>
        <p:txBody>
          <a:bodyPr/>
          <a:lstStyle/>
          <a:p>
            <a:endParaRPr/>
          </a:p>
        </p:txBody>
      </p:sp>
    </p:spTree>
    <p:extLst>
      <p:ext uri="{BB962C8B-B14F-4D97-AF65-F5344CB8AC3E}">
        <p14:creationId xmlns:p14="http://schemas.microsoft.com/office/powerpoint/2010/main" val="36626931"/>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4.xml"/><Relationship Id="rId1"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1523880" y="1122480"/>
            <a:ext cx="9143640" cy="2387160"/>
          </a:xfrm>
          <a:prstGeom prst="rect">
            <a:avLst/>
          </a:prstGeom>
          <a:noFill/>
          <a:ln w="0">
            <a:noFill/>
          </a:ln>
        </p:spPr>
        <p:txBody>
          <a:bodyPr lIns="91440" tIns="45720" rIns="91440" bIns="45720" anchor="b">
            <a:noAutofit/>
          </a:bodyPr>
          <a:lstStyle/>
          <a:p>
            <a:pPr indent="0" algn="ctr" defTabSz="914400">
              <a:lnSpc>
                <a:spcPct val="90000"/>
              </a:lnSpc>
              <a:buNone/>
            </a:pPr>
            <a:r>
              <a:rPr lang="fr-FR" sz="6000" b="0" strike="noStrike" spc="-1">
                <a:solidFill>
                  <a:schemeClr val="dk1"/>
                </a:solidFill>
                <a:latin typeface="Calibri Light"/>
              </a:rPr>
              <a:t>Modifiez le style du titre</a:t>
            </a:r>
            <a:endParaRPr lang="fr-FR" sz="6000" b="0" strike="noStrike" spc="-1">
              <a:solidFill>
                <a:schemeClr val="dk1"/>
              </a:solidFill>
              <a:latin typeface="Calibri"/>
            </a:endParaRPr>
          </a:p>
        </p:txBody>
      </p:sp>
      <p:sp>
        <p:nvSpPr>
          <p:cNvPr id="6" name="PlaceHolder 2"/>
          <p:cNvSpPr>
            <a:spLocks noGrp="1"/>
          </p:cNvSpPr>
          <p:nvPr>
            <p:ph type="dt" idx="1"/>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fr-FR" sz="1200" b="0" strike="noStrike" spc="-1">
                <a:solidFill>
                  <a:schemeClr val="dk1">
                    <a:tint val="75000"/>
                  </a:schemeClr>
                </a:solidFill>
                <a:latin typeface="Calibri"/>
              </a:defRPr>
            </a:lvl1pPr>
          </a:lstStyle>
          <a:p>
            <a:pPr indent="0" defTabSz="914400">
              <a:lnSpc>
                <a:spcPct val="100000"/>
              </a:lnSpc>
              <a:buNone/>
            </a:pPr>
            <a:r>
              <a:rPr lang="fr-FR" sz="1200" b="0" strike="noStrike" spc="-1">
                <a:solidFill>
                  <a:schemeClr val="dk1">
                    <a:tint val="75000"/>
                  </a:schemeClr>
                </a:solidFill>
                <a:latin typeface="Calibri"/>
              </a:rPr>
              <a:t>&lt;date/heure&gt;</a:t>
            </a:r>
            <a:endParaRPr lang="fr-FR" sz="1200" b="0" strike="noStrike" spc="-1">
              <a:solidFill>
                <a:srgbClr val="000000"/>
              </a:solidFill>
              <a:latin typeface="Calibri"/>
            </a:endParaRPr>
          </a:p>
        </p:txBody>
      </p:sp>
      <p:sp>
        <p:nvSpPr>
          <p:cNvPr id="2" name="PlaceHolder 3"/>
          <p:cNvSpPr>
            <a:spLocks noGrp="1"/>
          </p:cNvSpPr>
          <p:nvPr>
            <p:ph type="ftr" idx="2"/>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fr-FR" sz="1400" b="0" strike="noStrike" spc="-1">
                <a:solidFill>
                  <a:srgbClr val="000000"/>
                </a:solidFill>
                <a:latin typeface="Calibri"/>
              </a:defRPr>
            </a:lvl1pPr>
          </a:lstStyle>
          <a:p>
            <a:pPr indent="0" algn="ctr">
              <a:buNone/>
            </a:pPr>
            <a:r>
              <a:rPr lang="fr-FR" sz="1400" b="0" strike="noStrike" spc="-1">
                <a:solidFill>
                  <a:srgbClr val="000000"/>
                </a:solidFill>
                <a:latin typeface="Calibri"/>
              </a:rPr>
              <a:t>&lt;pied de page&gt;</a:t>
            </a:r>
          </a:p>
        </p:txBody>
      </p:sp>
      <p:sp>
        <p:nvSpPr>
          <p:cNvPr id="3" name="PlaceHolder 4"/>
          <p:cNvSpPr>
            <a:spLocks noGrp="1"/>
          </p:cNvSpPr>
          <p:nvPr>
            <p:ph type="sldNum" idx="3"/>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fr-FR" sz="1200" b="0" strike="noStrike" spc="-1">
                <a:solidFill>
                  <a:schemeClr val="dk1">
                    <a:tint val="75000"/>
                  </a:schemeClr>
                </a:solidFill>
                <a:latin typeface="Calibri"/>
              </a:defRPr>
            </a:lvl1pPr>
          </a:lstStyle>
          <a:p>
            <a:pPr indent="0" algn="r" defTabSz="914400">
              <a:lnSpc>
                <a:spcPct val="100000"/>
              </a:lnSpc>
              <a:buNone/>
            </a:pPr>
            <a:fld id="{4687E1D0-D21B-4AD6-86B8-69B3FB115C5B}" type="slidenum">
              <a:rPr lang="fr-FR" sz="1200" b="0" strike="noStrike" spc="-1">
                <a:solidFill>
                  <a:schemeClr val="dk1">
                    <a:tint val="75000"/>
                  </a:schemeClr>
                </a:solidFill>
                <a:latin typeface="Calibri"/>
              </a:rPr>
              <a:t>‹N°›</a:t>
            </a:fld>
            <a:endParaRPr lang="fr-FR" sz="1200" b="0" strike="noStrike" spc="-1">
              <a:solidFill>
                <a:srgbClr val="000000"/>
              </a:solidFill>
              <a:latin typeface="Calibri"/>
            </a:endParaRPr>
          </a:p>
        </p:txBody>
      </p:sp>
      <p:sp>
        <p:nvSpPr>
          <p:cNvPr id="4" name="PlaceHolder 5"/>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p>
            <a:pPr marL="432000" indent="-324000">
              <a:lnSpc>
                <a:spcPct val="90000"/>
              </a:lnSpc>
              <a:spcBef>
                <a:spcPts val="1417"/>
              </a:spcBef>
              <a:buClr>
                <a:srgbClr val="000000"/>
              </a:buClr>
              <a:buSzPct val="45000"/>
              <a:buFont typeface="Wingdings" charset="2"/>
              <a:buChar char=""/>
            </a:pPr>
            <a:r>
              <a:rPr lang="fr-FR" sz="2800" b="0" strike="noStrike" spc="-1">
                <a:solidFill>
                  <a:schemeClr val="dk1"/>
                </a:solidFill>
                <a:latin typeface="Calibri"/>
              </a:rPr>
              <a:t>Cliquez pour éditer le format du plan de texte</a:t>
            </a:r>
          </a:p>
          <a:p>
            <a:pPr marL="864000" lvl="1" indent="-324000">
              <a:lnSpc>
                <a:spcPct val="90000"/>
              </a:lnSpc>
              <a:spcBef>
                <a:spcPts val="1134"/>
              </a:spcBef>
              <a:buClr>
                <a:srgbClr val="000000"/>
              </a:buClr>
              <a:buSzPct val="75000"/>
              <a:buFont typeface="Symbol" charset="2"/>
              <a:buChar char=""/>
            </a:pPr>
            <a:r>
              <a:rPr lang="fr-FR" sz="2000" b="0" strike="noStrike" spc="-1">
                <a:solidFill>
                  <a:schemeClr val="dk1"/>
                </a:solidFill>
                <a:latin typeface="Calibri"/>
              </a:rPr>
              <a:t>Second niveau de plan</a:t>
            </a:r>
          </a:p>
          <a:p>
            <a:pPr marL="1296000" lvl="2" indent="-288000">
              <a:lnSpc>
                <a:spcPct val="90000"/>
              </a:lnSpc>
              <a:spcBef>
                <a:spcPts val="850"/>
              </a:spcBef>
              <a:buClr>
                <a:srgbClr val="000000"/>
              </a:buClr>
              <a:buSzPct val="45000"/>
              <a:buFont typeface="Wingdings" charset="2"/>
              <a:buChar char=""/>
            </a:pPr>
            <a:r>
              <a:rPr lang="fr-FR" sz="1800" b="0" strike="noStrike" spc="-1">
                <a:solidFill>
                  <a:schemeClr val="dk1"/>
                </a:solidFill>
                <a:latin typeface="Calibri"/>
              </a:rPr>
              <a:t>Troisième niveau de plan</a:t>
            </a:r>
          </a:p>
          <a:p>
            <a:pPr marL="1728000" lvl="3" indent="-216000">
              <a:lnSpc>
                <a:spcPct val="90000"/>
              </a:lnSpc>
              <a:spcBef>
                <a:spcPts val="567"/>
              </a:spcBef>
              <a:buClr>
                <a:srgbClr val="000000"/>
              </a:buClr>
              <a:buSzPct val="75000"/>
              <a:buFont typeface="Symbol" charset="2"/>
              <a:buChar char=""/>
            </a:pPr>
            <a:r>
              <a:rPr lang="fr-FR" sz="1800" b="0" strike="noStrike" spc="-1">
                <a:solidFill>
                  <a:schemeClr val="dk1"/>
                </a:solidFill>
                <a:latin typeface="Calibri"/>
              </a:rPr>
              <a:t>Quatrième niveau de plan</a:t>
            </a:r>
          </a:p>
          <a:p>
            <a:pPr marL="2160000" lvl="4" indent="-216000">
              <a:lnSpc>
                <a:spcPct val="90000"/>
              </a:lnSpc>
              <a:spcBef>
                <a:spcPts val="283"/>
              </a:spcBef>
              <a:buClr>
                <a:srgbClr val="000000"/>
              </a:buClr>
              <a:buSzPct val="45000"/>
              <a:buFont typeface="Wingdings" charset="2"/>
              <a:buChar char=""/>
            </a:pPr>
            <a:r>
              <a:rPr lang="fr-FR" sz="2000" b="0" strike="noStrike" spc="-1">
                <a:solidFill>
                  <a:schemeClr val="dk1"/>
                </a:solidFill>
                <a:latin typeface="Calibri"/>
              </a:rPr>
              <a:t>Cinquième niveau de plan</a:t>
            </a:r>
          </a:p>
          <a:p>
            <a:pPr marL="2592000" lvl="5" indent="-216000">
              <a:lnSpc>
                <a:spcPct val="90000"/>
              </a:lnSpc>
              <a:spcBef>
                <a:spcPts val="283"/>
              </a:spcBef>
              <a:buClr>
                <a:srgbClr val="000000"/>
              </a:buClr>
              <a:buSzPct val="45000"/>
              <a:buFont typeface="Wingdings" charset="2"/>
              <a:buChar char=""/>
            </a:pPr>
            <a:r>
              <a:rPr lang="fr-FR" sz="2000" b="0" strike="noStrike" spc="-1">
                <a:solidFill>
                  <a:schemeClr val="dk1"/>
                </a:solidFill>
                <a:latin typeface="Calibri"/>
              </a:rPr>
              <a:t>Sixième niveau de plan</a:t>
            </a:r>
          </a:p>
          <a:p>
            <a:pPr marL="3024000" lvl="6" indent="-216000">
              <a:lnSpc>
                <a:spcPct val="90000"/>
              </a:lnSpc>
              <a:spcBef>
                <a:spcPts val="283"/>
              </a:spcBef>
              <a:buClr>
                <a:srgbClr val="000000"/>
              </a:buClr>
              <a:buSzPct val="45000"/>
              <a:buFont typeface="Wingdings" charset="2"/>
              <a:buChar char=""/>
            </a:pPr>
            <a:r>
              <a:rPr lang="fr-FR" sz="2000" b="0" strike="noStrike" spc="-1">
                <a:solidFill>
                  <a:schemeClr val="dk1"/>
                </a:solidFill>
                <a:latin typeface="Calibri"/>
              </a:rPr>
              <a:t>Septième niveau de plan</a:t>
            </a:r>
          </a:p>
        </p:txBody>
      </p:sp>
    </p:spTree>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lstStyle/>
          <a:p>
            <a:pPr indent="0" defTabSz="914400">
              <a:lnSpc>
                <a:spcPct val="90000"/>
              </a:lnSpc>
              <a:buNone/>
            </a:pPr>
            <a:r>
              <a:rPr lang="fr-FR" sz="4400" b="0" strike="noStrike" spc="-1">
                <a:solidFill>
                  <a:schemeClr val="dk1"/>
                </a:solidFill>
                <a:latin typeface="Calibri Light"/>
              </a:rPr>
              <a:t>Modifiez le style du titre</a:t>
            </a:r>
            <a:endParaRPr lang="fr-FR" sz="4400" b="0" strike="noStrike" spc="-1">
              <a:solidFill>
                <a:schemeClr val="dk1"/>
              </a:solidFill>
              <a:latin typeface="Calibri"/>
            </a:endParaRPr>
          </a:p>
        </p:txBody>
      </p:sp>
      <p:sp>
        <p:nvSpPr>
          <p:cNvPr id="30" name="PlaceHolder 2"/>
          <p:cNvSpPr>
            <a:spLocks noGrp="1"/>
          </p:cNvSpPr>
          <p:nvPr>
            <p:ph type="body"/>
          </p:nvPr>
        </p:nvSpPr>
        <p:spPr>
          <a:xfrm>
            <a:off x="838080" y="1825560"/>
            <a:ext cx="5181120" cy="435096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00000"/>
              </a:buClr>
              <a:buFont typeface="Arial"/>
              <a:buChar char="•"/>
            </a:pPr>
            <a:r>
              <a:rPr lang="fr-FR" sz="2800" b="0" strike="noStrike" spc="-1">
                <a:solidFill>
                  <a:schemeClr val="dk1"/>
                </a:solidFill>
                <a:latin typeface="Calibri"/>
              </a:rPr>
              <a:t>Modifier les styles du texte du masque</a:t>
            </a:r>
          </a:p>
          <a:p>
            <a:pPr marL="685800" lvl="1" indent="-228600" defTabSz="914400">
              <a:lnSpc>
                <a:spcPct val="90000"/>
              </a:lnSpc>
              <a:spcBef>
                <a:spcPts val="499"/>
              </a:spcBef>
              <a:buClr>
                <a:srgbClr val="000000"/>
              </a:buClr>
              <a:buFont typeface="Arial"/>
              <a:buChar char="•"/>
            </a:pPr>
            <a:r>
              <a:rPr lang="fr-FR" sz="2400" b="0" strike="noStrike" spc="-1">
                <a:solidFill>
                  <a:schemeClr val="dk1"/>
                </a:solidFill>
                <a:latin typeface="Calibri"/>
              </a:rPr>
              <a:t>Deuxième niveau</a:t>
            </a:r>
          </a:p>
          <a:p>
            <a:pPr marL="1143000" lvl="2" indent="-228600" defTabSz="914400">
              <a:lnSpc>
                <a:spcPct val="90000"/>
              </a:lnSpc>
              <a:spcBef>
                <a:spcPts val="499"/>
              </a:spcBef>
              <a:buClr>
                <a:srgbClr val="000000"/>
              </a:buClr>
              <a:buFont typeface="Arial"/>
              <a:buChar char="•"/>
            </a:pPr>
            <a:r>
              <a:rPr lang="fr-FR" sz="2000" b="0" strike="noStrike" spc="-1">
                <a:solidFill>
                  <a:schemeClr val="dk1"/>
                </a:solidFill>
                <a:latin typeface="Calibri"/>
              </a:rPr>
              <a:t>Troisième niveau</a:t>
            </a:r>
          </a:p>
          <a:p>
            <a:pPr marL="1600200" lvl="3" indent="-228600" defTabSz="914400">
              <a:lnSpc>
                <a:spcPct val="90000"/>
              </a:lnSpc>
              <a:spcBef>
                <a:spcPts val="499"/>
              </a:spcBef>
              <a:buClr>
                <a:srgbClr val="000000"/>
              </a:buClr>
              <a:buFont typeface="Arial"/>
              <a:buChar char="•"/>
            </a:pPr>
            <a:r>
              <a:rPr lang="fr-FR" sz="1800" b="0" strike="noStrike" spc="-1">
                <a:solidFill>
                  <a:schemeClr val="dk1"/>
                </a:solidFill>
                <a:latin typeface="Calibri"/>
              </a:rPr>
              <a:t>Quatrième niveau</a:t>
            </a:r>
          </a:p>
          <a:p>
            <a:pPr marL="2057400" lvl="4" indent="-228600" defTabSz="914400">
              <a:lnSpc>
                <a:spcPct val="90000"/>
              </a:lnSpc>
              <a:spcBef>
                <a:spcPts val="499"/>
              </a:spcBef>
              <a:buClr>
                <a:srgbClr val="000000"/>
              </a:buClr>
              <a:buFont typeface="Arial"/>
              <a:buChar char="•"/>
            </a:pPr>
            <a:r>
              <a:rPr lang="fr-FR" sz="1800" b="0" strike="noStrike" spc="-1">
                <a:solidFill>
                  <a:schemeClr val="dk1"/>
                </a:solidFill>
                <a:latin typeface="Calibri"/>
              </a:rPr>
              <a:t>Cinquième niveau</a:t>
            </a:r>
          </a:p>
        </p:txBody>
      </p:sp>
      <p:sp>
        <p:nvSpPr>
          <p:cNvPr id="31" name="PlaceHolder 3"/>
          <p:cNvSpPr>
            <a:spLocks noGrp="1"/>
          </p:cNvSpPr>
          <p:nvPr>
            <p:ph type="body"/>
          </p:nvPr>
        </p:nvSpPr>
        <p:spPr>
          <a:xfrm>
            <a:off x="6172200" y="1825560"/>
            <a:ext cx="5181120" cy="435096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00000"/>
              </a:buClr>
              <a:buFont typeface="Arial"/>
              <a:buChar char="•"/>
            </a:pPr>
            <a:r>
              <a:rPr lang="fr-FR" sz="2800" b="0" strike="noStrike" spc="-1">
                <a:solidFill>
                  <a:schemeClr val="dk1"/>
                </a:solidFill>
                <a:latin typeface="Calibri"/>
              </a:rPr>
              <a:t>Modifier les styles du texte du masque</a:t>
            </a:r>
          </a:p>
          <a:p>
            <a:pPr marL="685800" lvl="1" indent="-228600" defTabSz="914400">
              <a:lnSpc>
                <a:spcPct val="90000"/>
              </a:lnSpc>
              <a:spcBef>
                <a:spcPts val="499"/>
              </a:spcBef>
              <a:buClr>
                <a:srgbClr val="000000"/>
              </a:buClr>
              <a:buFont typeface="Arial"/>
              <a:buChar char="•"/>
            </a:pPr>
            <a:r>
              <a:rPr lang="fr-FR" sz="2400" b="0" strike="noStrike" spc="-1">
                <a:solidFill>
                  <a:schemeClr val="dk1"/>
                </a:solidFill>
                <a:latin typeface="Calibri"/>
              </a:rPr>
              <a:t>Deuxième niveau</a:t>
            </a:r>
          </a:p>
          <a:p>
            <a:pPr marL="1143000" lvl="2" indent="-228600" defTabSz="914400">
              <a:lnSpc>
                <a:spcPct val="90000"/>
              </a:lnSpc>
              <a:spcBef>
                <a:spcPts val="499"/>
              </a:spcBef>
              <a:buClr>
                <a:srgbClr val="000000"/>
              </a:buClr>
              <a:buFont typeface="Arial"/>
              <a:buChar char="•"/>
            </a:pPr>
            <a:r>
              <a:rPr lang="fr-FR" sz="2000" b="0" strike="noStrike" spc="-1">
                <a:solidFill>
                  <a:schemeClr val="dk1"/>
                </a:solidFill>
                <a:latin typeface="Calibri"/>
              </a:rPr>
              <a:t>Troisième niveau</a:t>
            </a:r>
          </a:p>
          <a:p>
            <a:pPr marL="1600200" lvl="3" indent="-228600" defTabSz="914400">
              <a:lnSpc>
                <a:spcPct val="90000"/>
              </a:lnSpc>
              <a:spcBef>
                <a:spcPts val="499"/>
              </a:spcBef>
              <a:buClr>
                <a:srgbClr val="000000"/>
              </a:buClr>
              <a:buFont typeface="Arial"/>
              <a:buChar char="•"/>
            </a:pPr>
            <a:r>
              <a:rPr lang="fr-FR" sz="1800" b="0" strike="noStrike" spc="-1">
                <a:solidFill>
                  <a:schemeClr val="dk1"/>
                </a:solidFill>
                <a:latin typeface="Calibri"/>
              </a:rPr>
              <a:t>Quatrième niveau</a:t>
            </a:r>
          </a:p>
          <a:p>
            <a:pPr marL="2057400" lvl="4" indent="-228600" defTabSz="914400">
              <a:lnSpc>
                <a:spcPct val="90000"/>
              </a:lnSpc>
              <a:spcBef>
                <a:spcPts val="499"/>
              </a:spcBef>
              <a:buClr>
                <a:srgbClr val="000000"/>
              </a:buClr>
              <a:buFont typeface="Arial"/>
              <a:buChar char="•"/>
            </a:pPr>
            <a:r>
              <a:rPr lang="fr-FR" sz="1800" b="0" strike="noStrike" spc="-1">
                <a:solidFill>
                  <a:schemeClr val="dk1"/>
                </a:solidFill>
                <a:latin typeface="Calibri"/>
              </a:rPr>
              <a:t>Cinquième niveau</a:t>
            </a:r>
          </a:p>
        </p:txBody>
      </p:sp>
      <p:sp>
        <p:nvSpPr>
          <p:cNvPr id="32" name="PlaceHolder 4"/>
          <p:cNvSpPr>
            <a:spLocks noGrp="1"/>
          </p:cNvSpPr>
          <p:nvPr>
            <p:ph type="dt" idx="16"/>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fr-FR" sz="1200" b="0" strike="noStrike" spc="-1">
                <a:solidFill>
                  <a:schemeClr val="dk1">
                    <a:tint val="75000"/>
                  </a:schemeClr>
                </a:solidFill>
                <a:latin typeface="Calibri"/>
              </a:defRPr>
            </a:lvl1pPr>
          </a:lstStyle>
          <a:p>
            <a:pPr indent="0" defTabSz="914400">
              <a:lnSpc>
                <a:spcPct val="100000"/>
              </a:lnSpc>
              <a:buNone/>
            </a:pPr>
            <a:r>
              <a:rPr lang="fr-FR" sz="1200" b="0" strike="noStrike" spc="-1">
                <a:solidFill>
                  <a:schemeClr val="dk1">
                    <a:tint val="75000"/>
                  </a:schemeClr>
                </a:solidFill>
                <a:latin typeface="Calibri"/>
              </a:rPr>
              <a:t>&lt;date/heure&gt;</a:t>
            </a:r>
            <a:endParaRPr lang="fr-FR" sz="1200" b="0" strike="noStrike" spc="-1">
              <a:solidFill>
                <a:srgbClr val="000000"/>
              </a:solidFill>
              <a:latin typeface="Calibri"/>
            </a:endParaRPr>
          </a:p>
        </p:txBody>
      </p:sp>
      <p:sp>
        <p:nvSpPr>
          <p:cNvPr id="33" name="PlaceHolder 5"/>
          <p:cNvSpPr>
            <a:spLocks noGrp="1"/>
          </p:cNvSpPr>
          <p:nvPr>
            <p:ph type="ftr" idx="17"/>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fr-FR" sz="1400" b="0" strike="noStrike" spc="-1">
                <a:solidFill>
                  <a:srgbClr val="000000"/>
                </a:solidFill>
                <a:latin typeface="Calibri"/>
              </a:defRPr>
            </a:lvl1pPr>
          </a:lstStyle>
          <a:p>
            <a:pPr indent="0" algn="ctr">
              <a:buNone/>
            </a:pPr>
            <a:r>
              <a:rPr lang="fr-FR" sz="1400" b="0" strike="noStrike" spc="-1">
                <a:solidFill>
                  <a:srgbClr val="000000"/>
                </a:solidFill>
                <a:latin typeface="Calibri"/>
              </a:rPr>
              <a:t>&lt;pied de page&gt;</a:t>
            </a:r>
          </a:p>
        </p:txBody>
      </p:sp>
      <p:sp>
        <p:nvSpPr>
          <p:cNvPr id="34" name="PlaceHolder 6"/>
          <p:cNvSpPr>
            <a:spLocks noGrp="1"/>
          </p:cNvSpPr>
          <p:nvPr>
            <p:ph type="sldNum" idx="18"/>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fr-FR" sz="1200" b="0" strike="noStrike" spc="-1">
                <a:solidFill>
                  <a:schemeClr val="dk1">
                    <a:tint val="75000"/>
                  </a:schemeClr>
                </a:solidFill>
                <a:latin typeface="Calibri"/>
              </a:defRPr>
            </a:lvl1pPr>
          </a:lstStyle>
          <a:p>
            <a:pPr indent="0" algn="r" defTabSz="914400">
              <a:lnSpc>
                <a:spcPct val="100000"/>
              </a:lnSpc>
              <a:buNone/>
            </a:pPr>
            <a:fld id="{B77D82AF-3467-4FEF-9D90-503FD7936CE4}" type="slidenum">
              <a:rPr lang="fr-FR" sz="1200" b="0" strike="noStrike" spc="-1">
                <a:solidFill>
                  <a:schemeClr val="dk1">
                    <a:tint val="75000"/>
                  </a:schemeClr>
                </a:solidFill>
                <a:latin typeface="Calibri"/>
              </a:rPr>
              <a:t>‹N°›</a:t>
            </a:fld>
            <a:endParaRPr lang="fr-FR" sz="1200" b="0" strike="noStrike" spc="-1">
              <a:solidFill>
                <a:srgbClr val="000000"/>
              </a:solidFill>
              <a:latin typeface="Calibri"/>
            </a:endParaRPr>
          </a:p>
        </p:txBody>
      </p:sp>
    </p:spTree>
  </p:cSld>
  <p:clrMap bg1="lt1" tx1="dk1" bg2="lt2" tx2="dk2" accent1="accent1" accent2="accent2" accent3="accent3" accent4="accent4" accent5="accent5" accent6="accent6" hlink="hlink" folHlink="folHlink"/>
  <p:sldLayoutIdLst>
    <p:sldLayoutId id="214748365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 name="PlaceHolder 1"/>
          <p:cNvSpPr>
            <a:spLocks noGrp="1"/>
          </p:cNvSpPr>
          <p:nvPr>
            <p:ph type="dt" idx="25"/>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fr-FR" sz="1200" b="0" strike="noStrike" spc="-1">
                <a:solidFill>
                  <a:schemeClr val="dk1">
                    <a:tint val="75000"/>
                  </a:schemeClr>
                </a:solidFill>
                <a:latin typeface="Calibri"/>
              </a:defRPr>
            </a:lvl1pPr>
          </a:lstStyle>
          <a:p>
            <a:pPr indent="0" defTabSz="914400">
              <a:lnSpc>
                <a:spcPct val="100000"/>
              </a:lnSpc>
              <a:buNone/>
            </a:pPr>
            <a:r>
              <a:rPr lang="fr-FR" sz="1200" b="0" strike="noStrike" spc="-1">
                <a:solidFill>
                  <a:schemeClr val="dk1">
                    <a:tint val="75000"/>
                  </a:schemeClr>
                </a:solidFill>
                <a:latin typeface="Calibri"/>
              </a:rPr>
              <a:t>&lt;date/heure&gt;</a:t>
            </a:r>
            <a:endParaRPr lang="fr-FR" sz="1200" b="0" strike="noStrike" spc="-1">
              <a:solidFill>
                <a:srgbClr val="000000"/>
              </a:solidFill>
              <a:latin typeface="Calibri"/>
            </a:endParaRPr>
          </a:p>
        </p:txBody>
      </p:sp>
      <p:sp>
        <p:nvSpPr>
          <p:cNvPr id="52" name="PlaceHolder 2"/>
          <p:cNvSpPr>
            <a:spLocks noGrp="1"/>
          </p:cNvSpPr>
          <p:nvPr>
            <p:ph type="ftr" idx="26"/>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fr-FR" sz="1400" b="0" strike="noStrike" spc="-1">
                <a:solidFill>
                  <a:srgbClr val="000000"/>
                </a:solidFill>
                <a:latin typeface="Calibri"/>
              </a:defRPr>
            </a:lvl1pPr>
          </a:lstStyle>
          <a:p>
            <a:pPr indent="0" algn="ctr">
              <a:buNone/>
            </a:pPr>
            <a:r>
              <a:rPr lang="fr-FR" sz="1400" b="0" strike="noStrike" spc="-1">
                <a:solidFill>
                  <a:srgbClr val="000000"/>
                </a:solidFill>
                <a:latin typeface="Calibri"/>
              </a:rPr>
              <a:t>&lt;pied de page&gt;</a:t>
            </a:r>
          </a:p>
        </p:txBody>
      </p:sp>
      <p:sp>
        <p:nvSpPr>
          <p:cNvPr id="53" name="PlaceHolder 3"/>
          <p:cNvSpPr>
            <a:spLocks noGrp="1"/>
          </p:cNvSpPr>
          <p:nvPr>
            <p:ph type="sldNum" idx="27"/>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fr-FR" sz="1200" b="0" strike="noStrike" spc="-1">
                <a:solidFill>
                  <a:schemeClr val="dk1">
                    <a:tint val="75000"/>
                  </a:schemeClr>
                </a:solidFill>
                <a:latin typeface="Calibri"/>
              </a:defRPr>
            </a:lvl1pPr>
          </a:lstStyle>
          <a:p>
            <a:pPr indent="0" algn="r" defTabSz="914400">
              <a:lnSpc>
                <a:spcPct val="100000"/>
              </a:lnSpc>
              <a:buNone/>
            </a:pPr>
            <a:fld id="{E343FF09-3525-4E34-BFA9-4A78EC829A1B}" type="slidenum">
              <a:rPr lang="fr-FR" sz="1200" b="0" strike="noStrike" spc="-1">
                <a:solidFill>
                  <a:schemeClr val="dk1">
                    <a:tint val="75000"/>
                  </a:schemeClr>
                </a:solidFill>
                <a:latin typeface="Calibri"/>
              </a:rPr>
              <a:t>‹N°›</a:t>
            </a:fld>
            <a:endParaRPr lang="fr-FR" sz="1200" b="0" strike="noStrike" spc="-1">
              <a:solidFill>
                <a:srgbClr val="000000"/>
              </a:solidFill>
              <a:latin typeface="Calibri"/>
            </a:endParaRPr>
          </a:p>
        </p:txBody>
      </p:sp>
      <p:sp>
        <p:nvSpPr>
          <p:cNvPr id="54" name="PlaceHolder 4"/>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buNone/>
            </a:pPr>
            <a:r>
              <a:rPr lang="fr-FR" sz="1800" b="0" strike="noStrike" spc="-1">
                <a:solidFill>
                  <a:schemeClr val="dk1"/>
                </a:solidFill>
                <a:latin typeface="Calibri"/>
              </a:rPr>
              <a:t>Cliquez pour éditer le format du texte-titre</a:t>
            </a:r>
          </a:p>
        </p:txBody>
      </p:sp>
      <p:sp>
        <p:nvSpPr>
          <p:cNvPr id="55" name="PlaceHolder 5"/>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p>
            <a:pPr marL="432000" indent="-324000">
              <a:lnSpc>
                <a:spcPct val="90000"/>
              </a:lnSpc>
              <a:spcBef>
                <a:spcPts val="1417"/>
              </a:spcBef>
              <a:buClr>
                <a:srgbClr val="000000"/>
              </a:buClr>
              <a:buSzPct val="45000"/>
              <a:buFont typeface="Wingdings" charset="2"/>
              <a:buChar char=""/>
            </a:pPr>
            <a:r>
              <a:rPr lang="fr-FR" sz="2800" b="0" strike="noStrike" spc="-1">
                <a:solidFill>
                  <a:schemeClr val="dk1"/>
                </a:solidFill>
                <a:latin typeface="Calibri"/>
              </a:rPr>
              <a:t>Cliquez pour éditer le format du plan de texte</a:t>
            </a:r>
          </a:p>
          <a:p>
            <a:pPr marL="864000" lvl="1" indent="-324000">
              <a:lnSpc>
                <a:spcPct val="90000"/>
              </a:lnSpc>
              <a:spcBef>
                <a:spcPts val="1134"/>
              </a:spcBef>
              <a:buClr>
                <a:srgbClr val="000000"/>
              </a:buClr>
              <a:buSzPct val="75000"/>
              <a:buFont typeface="Symbol" charset="2"/>
              <a:buChar char=""/>
            </a:pPr>
            <a:r>
              <a:rPr lang="fr-FR" sz="2000" b="0" strike="noStrike" spc="-1">
                <a:solidFill>
                  <a:schemeClr val="dk1"/>
                </a:solidFill>
                <a:latin typeface="Calibri"/>
              </a:rPr>
              <a:t>Second niveau de plan</a:t>
            </a:r>
          </a:p>
          <a:p>
            <a:pPr marL="1296000" lvl="2" indent="-288000">
              <a:lnSpc>
                <a:spcPct val="90000"/>
              </a:lnSpc>
              <a:spcBef>
                <a:spcPts val="850"/>
              </a:spcBef>
              <a:buClr>
                <a:srgbClr val="000000"/>
              </a:buClr>
              <a:buSzPct val="45000"/>
              <a:buFont typeface="Wingdings" charset="2"/>
              <a:buChar char=""/>
            </a:pPr>
            <a:r>
              <a:rPr lang="fr-FR" sz="1800" b="0" strike="noStrike" spc="-1">
                <a:solidFill>
                  <a:schemeClr val="dk1"/>
                </a:solidFill>
                <a:latin typeface="Calibri"/>
              </a:rPr>
              <a:t>Troisième niveau de plan</a:t>
            </a:r>
          </a:p>
          <a:p>
            <a:pPr marL="1728000" lvl="3" indent="-216000">
              <a:lnSpc>
                <a:spcPct val="90000"/>
              </a:lnSpc>
              <a:spcBef>
                <a:spcPts val="567"/>
              </a:spcBef>
              <a:buClr>
                <a:srgbClr val="000000"/>
              </a:buClr>
              <a:buSzPct val="75000"/>
              <a:buFont typeface="Symbol" charset="2"/>
              <a:buChar char=""/>
            </a:pPr>
            <a:r>
              <a:rPr lang="fr-FR" sz="1800" b="0" strike="noStrike" spc="-1">
                <a:solidFill>
                  <a:schemeClr val="dk1"/>
                </a:solidFill>
                <a:latin typeface="Calibri"/>
              </a:rPr>
              <a:t>Quatrième niveau de plan</a:t>
            </a:r>
          </a:p>
          <a:p>
            <a:pPr marL="2160000" lvl="4" indent="-216000">
              <a:lnSpc>
                <a:spcPct val="90000"/>
              </a:lnSpc>
              <a:spcBef>
                <a:spcPts val="283"/>
              </a:spcBef>
              <a:buClr>
                <a:srgbClr val="000000"/>
              </a:buClr>
              <a:buSzPct val="45000"/>
              <a:buFont typeface="Wingdings" charset="2"/>
              <a:buChar char=""/>
            </a:pPr>
            <a:r>
              <a:rPr lang="fr-FR" sz="2000" b="0" strike="noStrike" spc="-1">
                <a:solidFill>
                  <a:schemeClr val="dk1"/>
                </a:solidFill>
                <a:latin typeface="Calibri"/>
              </a:rPr>
              <a:t>Cinquième niveau de plan</a:t>
            </a:r>
          </a:p>
          <a:p>
            <a:pPr marL="2592000" lvl="5" indent="-216000">
              <a:lnSpc>
                <a:spcPct val="90000"/>
              </a:lnSpc>
              <a:spcBef>
                <a:spcPts val="283"/>
              </a:spcBef>
              <a:buClr>
                <a:srgbClr val="000000"/>
              </a:buClr>
              <a:buSzPct val="45000"/>
              <a:buFont typeface="Wingdings" charset="2"/>
              <a:buChar char=""/>
            </a:pPr>
            <a:r>
              <a:rPr lang="fr-FR" sz="2000" b="0" strike="noStrike" spc="-1">
                <a:solidFill>
                  <a:schemeClr val="dk1"/>
                </a:solidFill>
                <a:latin typeface="Calibri"/>
              </a:rPr>
              <a:t>Sixième niveau de plan</a:t>
            </a:r>
          </a:p>
          <a:p>
            <a:pPr marL="3024000" lvl="6" indent="-216000">
              <a:lnSpc>
                <a:spcPct val="90000"/>
              </a:lnSpc>
              <a:spcBef>
                <a:spcPts val="283"/>
              </a:spcBef>
              <a:buClr>
                <a:srgbClr val="000000"/>
              </a:buClr>
              <a:buSzPct val="45000"/>
              <a:buFont typeface="Wingdings" charset="2"/>
              <a:buChar char=""/>
            </a:pPr>
            <a:r>
              <a:rPr lang="fr-FR" sz="2000" b="0" strike="noStrike" spc="-1">
                <a:solidFill>
                  <a:schemeClr val="dk1"/>
                </a:solidFill>
                <a:latin typeface="Calibri"/>
              </a:rPr>
              <a:t>Septième niveau de plan</a:t>
            </a:r>
          </a:p>
        </p:txBody>
      </p:sp>
    </p:spTree>
  </p:cSld>
  <p:clrMap bg1="lt1" tx1="dk1" bg2="lt2" tx2="dk2" accent1="accent1" accent2="accent2" accent3="accent3" accent4="accent4" accent5="accent5" accent6="accent6" hlink="hlink" folHlink="folHlink"/>
  <p:sldLayoutIdLst>
    <p:sldLayoutId id="2147483665" r:id="rId1"/>
    <p:sldLayoutId id="214748367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PlaceHolder 1"/>
          <p:cNvSpPr>
            <a:spLocks noGrp="1"/>
          </p:cNvSpPr>
          <p:nvPr>
            <p:ph type="title"/>
          </p:nvPr>
        </p:nvSpPr>
        <p:spPr>
          <a:xfrm>
            <a:off x="4306683" y="115119"/>
            <a:ext cx="7776439" cy="1094247"/>
          </a:xfrm>
          <a:prstGeom prst="rect">
            <a:avLst/>
          </a:prstGeom>
          <a:noFill/>
          <a:ln w="0">
            <a:noFill/>
          </a:ln>
        </p:spPr>
        <p:txBody>
          <a:bodyPr lIns="91440" tIns="45720" rIns="91440" bIns="45720" anchor="b">
            <a:normAutofit/>
          </a:bodyPr>
          <a:lstStyle/>
          <a:p>
            <a:pPr indent="0" algn="ctr" defTabSz="914400">
              <a:lnSpc>
                <a:spcPct val="90000"/>
              </a:lnSpc>
              <a:buNone/>
            </a:pPr>
            <a:r>
              <a:rPr lang="fr-FR" sz="3600" spc="-1" dirty="0">
                <a:solidFill>
                  <a:schemeClr val="dk1"/>
                </a:solidFill>
                <a:latin typeface="Calibri Light"/>
              </a:rPr>
              <a:t>S</a:t>
            </a:r>
            <a:r>
              <a:rPr lang="fr-FR" sz="3600" b="0" strike="noStrike" spc="-1" dirty="0" smtClean="0">
                <a:solidFill>
                  <a:schemeClr val="dk1"/>
                </a:solidFill>
                <a:latin typeface="Calibri Light"/>
              </a:rPr>
              <a:t>emaine </a:t>
            </a:r>
            <a:r>
              <a:rPr lang="fr-FR" sz="3600" b="0" strike="noStrike" spc="-1" dirty="0">
                <a:solidFill>
                  <a:schemeClr val="dk1"/>
                </a:solidFill>
                <a:latin typeface="Calibri Light"/>
              </a:rPr>
              <a:t>des </a:t>
            </a:r>
            <a:r>
              <a:rPr lang="fr-FR" sz="3600" b="0" strike="noStrike" spc="-1" dirty="0" smtClean="0">
                <a:solidFill>
                  <a:schemeClr val="dk1"/>
                </a:solidFill>
                <a:latin typeface="Calibri Light"/>
              </a:rPr>
              <a:t>mathématiques</a:t>
            </a:r>
            <a:r>
              <a:rPr lang="fr-FR" sz="3600" dirty="0"/>
              <a:t> </a:t>
            </a:r>
            <a:r>
              <a:rPr lang="fr-FR" sz="3600" dirty="0" smtClean="0"/>
              <a:t>2026</a:t>
            </a:r>
            <a:endParaRPr lang="fr-FR" sz="6000" b="0" strike="noStrike" spc="-1" dirty="0">
              <a:solidFill>
                <a:schemeClr val="dk1"/>
              </a:solidFill>
              <a:latin typeface="Calibri"/>
            </a:endParaRPr>
          </a:p>
        </p:txBody>
      </p:sp>
      <p:sp>
        <p:nvSpPr>
          <p:cNvPr id="69" name="PlaceHolder 2"/>
          <p:cNvSpPr>
            <a:spLocks noGrp="1"/>
          </p:cNvSpPr>
          <p:nvPr>
            <p:ph type="subTitle"/>
          </p:nvPr>
        </p:nvSpPr>
        <p:spPr>
          <a:xfrm>
            <a:off x="5320025" y="2112315"/>
            <a:ext cx="5361829" cy="304822"/>
          </a:xfrm>
          <a:prstGeom prst="rect">
            <a:avLst/>
          </a:prstGeom>
          <a:noFill/>
          <a:ln w="0">
            <a:noFill/>
          </a:ln>
        </p:spPr>
        <p:txBody>
          <a:bodyPr lIns="91440" tIns="45720" rIns="91440" bIns="45720" anchor="t">
            <a:noAutofit/>
          </a:bodyPr>
          <a:lstStyle/>
          <a:p>
            <a:pPr indent="0" algn="ctr" defTabSz="914400">
              <a:lnSpc>
                <a:spcPct val="90000"/>
              </a:lnSpc>
              <a:spcBef>
                <a:spcPts val="1001"/>
              </a:spcBef>
              <a:buNone/>
              <a:tabLst>
                <a:tab pos="0" algn="l"/>
              </a:tabLst>
            </a:pPr>
            <a:r>
              <a:rPr lang="fr-FR" sz="2400" b="1" strike="noStrike" spc="-1" dirty="0">
                <a:solidFill>
                  <a:schemeClr val="dk1"/>
                </a:solidFill>
                <a:latin typeface="Marianne" panose="02000000000000000000" pitchFamily="2" charset="0"/>
              </a:rPr>
              <a:t>Cycle </a:t>
            </a:r>
            <a:r>
              <a:rPr lang="fr-FR" sz="2400" b="1" strike="noStrike" spc="-1" dirty="0" smtClean="0">
                <a:solidFill>
                  <a:schemeClr val="dk1"/>
                </a:solidFill>
                <a:latin typeface="Marianne" panose="02000000000000000000" pitchFamily="2" charset="0"/>
              </a:rPr>
              <a:t>1</a:t>
            </a:r>
            <a:endParaRPr lang="fr-FR" sz="2400" b="1" strike="noStrike" spc="-1" dirty="0">
              <a:solidFill>
                <a:srgbClr val="000000"/>
              </a:solidFill>
              <a:latin typeface="Marianne" panose="02000000000000000000" pitchFamily="2" charset="0"/>
            </a:endParaRPr>
          </a:p>
        </p:txBody>
      </p:sp>
      <p:sp>
        <p:nvSpPr>
          <p:cNvPr id="3" name="Rectangle 2"/>
          <p:cNvSpPr/>
          <p:nvPr/>
        </p:nvSpPr>
        <p:spPr>
          <a:xfrm>
            <a:off x="5026279" y="1320465"/>
            <a:ext cx="7063793" cy="769441"/>
          </a:xfrm>
          <a:prstGeom prst="rect">
            <a:avLst/>
          </a:prstGeom>
        </p:spPr>
        <p:txBody>
          <a:bodyPr wrap="none">
            <a:spAutoFit/>
          </a:bodyPr>
          <a:lstStyle/>
          <a:p>
            <a:r>
              <a:rPr lang="fr-FR" sz="4400" b="1" spc="-1" dirty="0" smtClean="0">
                <a:solidFill>
                  <a:schemeClr val="dk1"/>
                </a:solidFill>
                <a:latin typeface="Marianne" panose="02000000000000000000" pitchFamily="2" charset="0"/>
              </a:rPr>
              <a:t>DRAPEAUX ET EGALITES</a:t>
            </a:r>
            <a:endParaRPr lang="fr-FR" sz="4400" b="1" dirty="0">
              <a:latin typeface="Marianne" panose="02000000000000000000" pitchFamily="2" charset="0"/>
            </a:endParaRPr>
          </a:p>
        </p:txBody>
      </p:sp>
      <p:pic>
        <p:nvPicPr>
          <p:cNvPr id="5" name="Image 4"/>
          <p:cNvPicPr>
            <a:picLocks noChangeAspect="1"/>
          </p:cNvPicPr>
          <p:nvPr/>
        </p:nvPicPr>
        <p:blipFill>
          <a:blip r:embed="rId2"/>
          <a:stretch>
            <a:fillRect/>
          </a:stretch>
        </p:blipFill>
        <p:spPr>
          <a:xfrm rot="20861318">
            <a:off x="116765" y="1277935"/>
            <a:ext cx="4901280" cy="3361121"/>
          </a:xfrm>
          <a:prstGeom prst="rect">
            <a:avLst/>
          </a:prstGeom>
        </p:spPr>
      </p:pic>
      <p:pic>
        <p:nvPicPr>
          <p:cNvPr id="6" name="Image 5"/>
          <p:cNvPicPr>
            <a:picLocks noChangeAspect="1"/>
          </p:cNvPicPr>
          <p:nvPr/>
        </p:nvPicPr>
        <p:blipFill>
          <a:blip r:embed="rId3"/>
          <a:stretch>
            <a:fillRect/>
          </a:stretch>
        </p:blipFill>
        <p:spPr>
          <a:xfrm rot="373909">
            <a:off x="6165321" y="2978005"/>
            <a:ext cx="5072504" cy="300509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p:cNvSpPr txBox="1"/>
          <p:nvPr/>
        </p:nvSpPr>
        <p:spPr>
          <a:xfrm>
            <a:off x="691116" y="808074"/>
            <a:ext cx="1754372" cy="1754326"/>
          </a:xfrm>
          <a:prstGeom prst="rect">
            <a:avLst/>
          </a:prstGeom>
          <a:noFill/>
        </p:spPr>
        <p:txBody>
          <a:bodyPr wrap="square" rtlCol="0">
            <a:spAutoFit/>
          </a:bodyPr>
          <a:lstStyle/>
          <a:p>
            <a:r>
              <a:rPr lang="fr-FR" dirty="0"/>
              <a:t>Séance 3 : </a:t>
            </a:r>
          </a:p>
          <a:p>
            <a:r>
              <a:rPr lang="fr-FR" dirty="0"/>
              <a:t>4</a:t>
            </a:r>
            <a:r>
              <a:rPr lang="fr-FR" dirty="0" smtClean="0"/>
              <a:t> </a:t>
            </a:r>
            <a:r>
              <a:rPr lang="fr-FR" dirty="0"/>
              <a:t>couleurs</a:t>
            </a:r>
          </a:p>
          <a:p>
            <a:r>
              <a:rPr lang="fr-FR" dirty="0"/>
              <a:t>A imprimer selon le nombre d’exemplaires souhaités</a:t>
            </a:r>
          </a:p>
        </p:txBody>
      </p:sp>
      <p:pic>
        <p:nvPicPr>
          <p:cNvPr id="2" name="Image 1"/>
          <p:cNvPicPr>
            <a:picLocks noChangeAspect="1"/>
          </p:cNvPicPr>
          <p:nvPr/>
        </p:nvPicPr>
        <p:blipFill rotWithShape="1">
          <a:blip r:embed="rId2"/>
          <a:srcRect t="5804"/>
          <a:stretch/>
        </p:blipFill>
        <p:spPr>
          <a:xfrm>
            <a:off x="3281583" y="283892"/>
            <a:ext cx="5011812" cy="6402658"/>
          </a:xfrm>
          <a:prstGeom prst="rect">
            <a:avLst/>
          </a:prstGeom>
        </p:spPr>
      </p:pic>
    </p:spTree>
    <p:extLst>
      <p:ext uri="{BB962C8B-B14F-4D97-AF65-F5344CB8AC3E}">
        <p14:creationId xmlns:p14="http://schemas.microsoft.com/office/powerpoint/2010/main" val="2844294549"/>
      </p:ext>
    </p:extLst>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rotWithShape="1">
          <a:blip r:embed="rId2"/>
          <a:srcRect t="39638" b="1"/>
          <a:stretch/>
        </p:blipFill>
        <p:spPr>
          <a:xfrm rot="5400000">
            <a:off x="1711843" y="1286539"/>
            <a:ext cx="6454321" cy="4284920"/>
          </a:xfrm>
          <a:prstGeom prst="rect">
            <a:avLst/>
          </a:prstGeom>
        </p:spPr>
      </p:pic>
      <p:pic>
        <p:nvPicPr>
          <p:cNvPr id="6" name="Image 5"/>
          <p:cNvPicPr>
            <a:picLocks noChangeAspect="1"/>
          </p:cNvPicPr>
          <p:nvPr/>
        </p:nvPicPr>
        <p:blipFill rotWithShape="1">
          <a:blip r:embed="rId2"/>
          <a:srcRect t="39638" b="1"/>
          <a:stretch/>
        </p:blipFill>
        <p:spPr>
          <a:xfrm rot="5400000">
            <a:off x="6627632" y="1212111"/>
            <a:ext cx="6454321" cy="4284920"/>
          </a:xfrm>
          <a:prstGeom prst="rect">
            <a:avLst/>
          </a:prstGeom>
        </p:spPr>
      </p:pic>
      <p:sp>
        <p:nvSpPr>
          <p:cNvPr id="7" name="ZoneTexte 6"/>
          <p:cNvSpPr txBox="1"/>
          <p:nvPr/>
        </p:nvSpPr>
        <p:spPr>
          <a:xfrm>
            <a:off x="382951" y="542079"/>
            <a:ext cx="2498472" cy="1200329"/>
          </a:xfrm>
          <a:prstGeom prst="rect">
            <a:avLst/>
          </a:prstGeom>
          <a:noFill/>
        </p:spPr>
        <p:txBody>
          <a:bodyPr wrap="square" rtlCol="0">
            <a:spAutoFit/>
          </a:bodyPr>
          <a:lstStyle/>
          <a:p>
            <a:r>
              <a:rPr lang="fr-FR" dirty="0"/>
              <a:t>Séance 3 : </a:t>
            </a:r>
          </a:p>
          <a:p>
            <a:r>
              <a:rPr lang="fr-FR" dirty="0"/>
              <a:t>A imprimer </a:t>
            </a:r>
            <a:r>
              <a:rPr lang="fr-FR" dirty="0" smtClean="0"/>
              <a:t>le nombre de fois souhaité pour réaliser le memory</a:t>
            </a:r>
            <a:endParaRPr lang="fr-FR" dirty="0"/>
          </a:p>
        </p:txBody>
      </p:sp>
    </p:spTree>
    <p:extLst>
      <p:ext uri="{BB962C8B-B14F-4D97-AF65-F5344CB8AC3E}">
        <p14:creationId xmlns:p14="http://schemas.microsoft.com/office/powerpoint/2010/main" val="34607261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p:cNvSpPr txBox="1"/>
          <p:nvPr/>
        </p:nvSpPr>
        <p:spPr>
          <a:xfrm>
            <a:off x="382951" y="542079"/>
            <a:ext cx="2498472" cy="1200329"/>
          </a:xfrm>
          <a:prstGeom prst="rect">
            <a:avLst/>
          </a:prstGeom>
          <a:noFill/>
        </p:spPr>
        <p:txBody>
          <a:bodyPr wrap="square" rtlCol="0">
            <a:spAutoFit/>
          </a:bodyPr>
          <a:lstStyle/>
          <a:p>
            <a:r>
              <a:rPr lang="fr-FR" dirty="0"/>
              <a:t>Séance 3 : </a:t>
            </a:r>
          </a:p>
          <a:p>
            <a:r>
              <a:rPr lang="fr-FR" dirty="0"/>
              <a:t>A imprimer </a:t>
            </a:r>
            <a:r>
              <a:rPr lang="fr-FR" dirty="0" smtClean="0"/>
              <a:t>le nombre de fois souhaité pour réaliser le memory</a:t>
            </a:r>
            <a:endParaRPr lang="fr-FR" dirty="0"/>
          </a:p>
        </p:txBody>
      </p:sp>
      <p:pic>
        <p:nvPicPr>
          <p:cNvPr id="5" name="Image 4"/>
          <p:cNvPicPr>
            <a:picLocks noChangeAspect="1"/>
          </p:cNvPicPr>
          <p:nvPr/>
        </p:nvPicPr>
        <p:blipFill rotWithShape="1">
          <a:blip r:embed="rId2"/>
          <a:srcRect t="37997"/>
          <a:stretch/>
        </p:blipFill>
        <p:spPr>
          <a:xfrm>
            <a:off x="382951" y="1913860"/>
            <a:ext cx="6113542" cy="4156716"/>
          </a:xfrm>
          <a:prstGeom prst="rect">
            <a:avLst/>
          </a:prstGeom>
        </p:spPr>
      </p:pic>
      <p:pic>
        <p:nvPicPr>
          <p:cNvPr id="8" name="Image 7"/>
          <p:cNvPicPr>
            <a:picLocks noChangeAspect="1"/>
          </p:cNvPicPr>
          <p:nvPr/>
        </p:nvPicPr>
        <p:blipFill rotWithShape="1">
          <a:blip r:embed="rId2"/>
          <a:srcRect t="37997"/>
          <a:stretch/>
        </p:blipFill>
        <p:spPr>
          <a:xfrm rot="5400000">
            <a:off x="6606542" y="1221413"/>
            <a:ext cx="6145440" cy="4178404"/>
          </a:xfrm>
          <a:prstGeom prst="rect">
            <a:avLst/>
          </a:prstGeom>
        </p:spPr>
      </p:pic>
    </p:spTree>
    <p:extLst>
      <p:ext uri="{BB962C8B-B14F-4D97-AF65-F5344CB8AC3E}">
        <p14:creationId xmlns:p14="http://schemas.microsoft.com/office/powerpoint/2010/main" val="12264566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p:cNvSpPr txBox="1"/>
          <p:nvPr/>
        </p:nvSpPr>
        <p:spPr>
          <a:xfrm>
            <a:off x="382951" y="542079"/>
            <a:ext cx="2498472" cy="1200329"/>
          </a:xfrm>
          <a:prstGeom prst="rect">
            <a:avLst/>
          </a:prstGeom>
          <a:noFill/>
        </p:spPr>
        <p:txBody>
          <a:bodyPr wrap="square" rtlCol="0">
            <a:spAutoFit/>
          </a:bodyPr>
          <a:lstStyle/>
          <a:p>
            <a:r>
              <a:rPr lang="fr-FR" dirty="0"/>
              <a:t>Séance 3 : </a:t>
            </a:r>
          </a:p>
          <a:p>
            <a:r>
              <a:rPr lang="fr-FR" dirty="0"/>
              <a:t>A imprimer </a:t>
            </a:r>
            <a:r>
              <a:rPr lang="fr-FR" dirty="0" smtClean="0"/>
              <a:t>le nombre de fois souhaité pour réaliser le memory</a:t>
            </a:r>
            <a:endParaRPr lang="fr-FR" dirty="0"/>
          </a:p>
        </p:txBody>
      </p:sp>
      <p:pic>
        <p:nvPicPr>
          <p:cNvPr id="5" name="Image 4"/>
          <p:cNvPicPr>
            <a:picLocks noChangeAspect="1"/>
          </p:cNvPicPr>
          <p:nvPr/>
        </p:nvPicPr>
        <p:blipFill rotWithShape="1">
          <a:blip r:embed="rId2"/>
          <a:srcRect t="38231"/>
          <a:stretch/>
        </p:blipFill>
        <p:spPr>
          <a:xfrm>
            <a:off x="293834" y="2062715"/>
            <a:ext cx="5341421" cy="4474653"/>
          </a:xfrm>
          <a:prstGeom prst="rect">
            <a:avLst/>
          </a:prstGeom>
        </p:spPr>
      </p:pic>
      <p:pic>
        <p:nvPicPr>
          <p:cNvPr id="8" name="Image 7"/>
          <p:cNvPicPr>
            <a:picLocks noChangeAspect="1"/>
          </p:cNvPicPr>
          <p:nvPr/>
        </p:nvPicPr>
        <p:blipFill rotWithShape="1">
          <a:blip r:embed="rId2"/>
          <a:srcRect t="38231"/>
          <a:stretch/>
        </p:blipFill>
        <p:spPr>
          <a:xfrm>
            <a:off x="6017695" y="684027"/>
            <a:ext cx="5341421" cy="4474653"/>
          </a:xfrm>
          <a:prstGeom prst="rect">
            <a:avLst/>
          </a:prstGeom>
        </p:spPr>
      </p:pic>
    </p:spTree>
    <p:extLst>
      <p:ext uri="{BB962C8B-B14F-4D97-AF65-F5344CB8AC3E}">
        <p14:creationId xmlns:p14="http://schemas.microsoft.com/office/powerpoint/2010/main" val="16657442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7" name="PlaceHolder 3"/>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lstStyle/>
          <a:p>
            <a:pPr indent="0" defTabSz="914400">
              <a:lnSpc>
                <a:spcPct val="90000"/>
              </a:lnSpc>
              <a:buNone/>
            </a:pPr>
            <a:r>
              <a:rPr lang="fr-FR" sz="4400" b="0" strike="noStrike" spc="-1" dirty="0">
                <a:solidFill>
                  <a:schemeClr val="dk1"/>
                </a:solidFill>
                <a:latin typeface="Calibri Light"/>
              </a:rPr>
              <a:t>DEFI 4 </a:t>
            </a:r>
            <a:r>
              <a:rPr lang="fr-FR" sz="4400" b="0" strike="noStrike" spc="-1" dirty="0" smtClean="0">
                <a:solidFill>
                  <a:schemeClr val="dk1"/>
                </a:solidFill>
                <a:latin typeface="Calibri Light"/>
              </a:rPr>
              <a:t>: Jeux et création de tableau</a:t>
            </a:r>
            <a:endParaRPr lang="fr-FR" sz="4400" b="0" strike="noStrike" spc="-1" dirty="0">
              <a:solidFill>
                <a:schemeClr val="dk1"/>
              </a:solidFill>
              <a:latin typeface="Calibri"/>
            </a:endParaRPr>
          </a:p>
        </p:txBody>
      </p:sp>
      <p:sp>
        <p:nvSpPr>
          <p:cNvPr id="5" name="Rectangle 2"/>
          <p:cNvSpPr/>
          <p:nvPr/>
        </p:nvSpPr>
        <p:spPr>
          <a:xfrm>
            <a:off x="943832" y="1900456"/>
            <a:ext cx="10154880" cy="2940480"/>
          </a:xfrm>
          <a:prstGeom prst="rect">
            <a:avLst/>
          </a:prstGeom>
          <a:solidFill>
            <a:schemeClr val="accent6">
              <a:lumMod val="60000"/>
              <a:lumOff val="40000"/>
            </a:schemeClr>
          </a:solidFill>
          <a:ln>
            <a:solidFill>
              <a:srgbClr val="43729D"/>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lvl="0"/>
            <a:r>
              <a:rPr lang="fr-FR" b="1" dirty="0" smtClean="0"/>
              <a:t>Objectif :</a:t>
            </a:r>
          </a:p>
          <a:p>
            <a:pPr lvl="0"/>
            <a:endParaRPr lang="fr-FR" b="1" dirty="0" smtClean="0"/>
          </a:p>
          <a:p>
            <a:pPr marL="285750" lvl="0" indent="-285750">
              <a:buFont typeface="Arial" panose="020B0604020202020204" pitchFamily="34" charset="0"/>
              <a:buChar char="•"/>
            </a:pPr>
            <a:r>
              <a:rPr lang="fr-FR" sz="2400" dirty="0" smtClean="0"/>
              <a:t>SITUATION PROBLEME : création de son propre drapeau avec des contraintes prédéfinies. </a:t>
            </a:r>
          </a:p>
          <a:p>
            <a:pPr marL="285750" lvl="0" indent="-285750">
              <a:buFont typeface="Arial" panose="020B0604020202020204" pitchFamily="34" charset="0"/>
              <a:buChar char="•"/>
            </a:pPr>
            <a:r>
              <a:rPr lang="fr-FR" sz="2400" dirty="0" smtClean="0"/>
              <a:t>Choix des outils (peinture, craies, feutres, crayons, papier à coller…)</a:t>
            </a:r>
          </a:p>
          <a:p>
            <a:pPr marL="285750" lvl="0" indent="-285750">
              <a:buFont typeface="Arial" panose="020B0604020202020204" pitchFamily="34" charset="0"/>
              <a:buChar char="•"/>
            </a:pPr>
            <a:r>
              <a:rPr lang="fr-FR" sz="2400" dirty="0" smtClean="0"/>
              <a:t>Possibilité d’avoir des contraintes dans la consigne « Réalise un tableau avec autant de rouge que de bleu »... </a:t>
            </a:r>
            <a:endParaRPr lang="fr-FR" sz="2400" dirty="0"/>
          </a:p>
          <a:p>
            <a:pPr lvl="0"/>
            <a:r>
              <a:rPr lang="fr-FR" sz="2400" dirty="0" smtClean="0"/>
              <a:t> </a:t>
            </a:r>
          </a:p>
          <a:p>
            <a:pPr lvl="0"/>
            <a:endParaRPr lang="fr-FR" sz="24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au 6"/>
          <p:cNvGraphicFramePr>
            <a:graphicFrameLocks noGrp="1"/>
          </p:cNvGraphicFramePr>
          <p:nvPr>
            <p:extLst>
              <p:ext uri="{D42A27DB-BD31-4B8C-83A1-F6EECF244321}">
                <p14:modId xmlns:p14="http://schemas.microsoft.com/office/powerpoint/2010/main" val="2237412433"/>
              </p:ext>
            </p:extLst>
          </p:nvPr>
        </p:nvGraphicFramePr>
        <p:xfrm>
          <a:off x="1084523" y="1105786"/>
          <a:ext cx="9537402" cy="5369441"/>
        </p:xfrm>
        <a:graphic>
          <a:graphicData uri="http://schemas.openxmlformats.org/drawingml/2006/table">
            <a:tbl>
              <a:tblPr firstRow="1" bandRow="1">
                <a:tableStyleId>{5C22544A-7EE6-4342-B048-85BDC9FD1C3A}</a:tableStyleId>
              </a:tblPr>
              <a:tblGrid>
                <a:gridCol w="3179134">
                  <a:extLst>
                    <a:ext uri="{9D8B030D-6E8A-4147-A177-3AD203B41FA5}">
                      <a16:colId xmlns:a16="http://schemas.microsoft.com/office/drawing/2014/main" val="467009072"/>
                    </a:ext>
                  </a:extLst>
                </a:gridCol>
                <a:gridCol w="3179134">
                  <a:extLst>
                    <a:ext uri="{9D8B030D-6E8A-4147-A177-3AD203B41FA5}">
                      <a16:colId xmlns:a16="http://schemas.microsoft.com/office/drawing/2014/main" val="2653367264"/>
                    </a:ext>
                  </a:extLst>
                </a:gridCol>
                <a:gridCol w="3179134">
                  <a:extLst>
                    <a:ext uri="{9D8B030D-6E8A-4147-A177-3AD203B41FA5}">
                      <a16:colId xmlns:a16="http://schemas.microsoft.com/office/drawing/2014/main" val="1365334366"/>
                    </a:ext>
                  </a:extLst>
                </a:gridCol>
              </a:tblGrid>
              <a:tr h="5369441">
                <a:tc>
                  <a:txBody>
                    <a:bodyPr/>
                    <a:lstStyle/>
                    <a:p>
                      <a:endParaRPr lang="fr-FR" dirty="0"/>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tc>
                  <a:txBody>
                    <a:bodyPr/>
                    <a:lstStyle/>
                    <a:p>
                      <a:endParaRPr lang="fr-FR" dirty="0"/>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tc>
                  <a:txBody>
                    <a:bodyPr/>
                    <a:lstStyle/>
                    <a:p>
                      <a:endParaRPr lang="fr-FR" dirty="0"/>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20149257"/>
                  </a:ext>
                </a:extLst>
              </a:tr>
            </a:tbl>
          </a:graphicData>
        </a:graphic>
      </p:graphicFrame>
      <p:sp>
        <p:nvSpPr>
          <p:cNvPr id="8" name="ZoneTexte 7"/>
          <p:cNvSpPr txBox="1"/>
          <p:nvPr/>
        </p:nvSpPr>
        <p:spPr>
          <a:xfrm>
            <a:off x="903767" y="414669"/>
            <a:ext cx="6007396" cy="369332"/>
          </a:xfrm>
          <a:prstGeom prst="rect">
            <a:avLst/>
          </a:prstGeom>
          <a:noFill/>
        </p:spPr>
        <p:txBody>
          <a:bodyPr wrap="square" rtlCol="0">
            <a:spAutoFit/>
          </a:bodyPr>
          <a:lstStyle/>
          <a:p>
            <a:r>
              <a:rPr lang="fr-FR" dirty="0" smtClean="0"/>
              <a:t>Trame pour la séance 4 : création de son propre tableau</a:t>
            </a:r>
            <a:endParaRPr lang="fr-FR" dirty="0"/>
          </a:p>
        </p:txBody>
      </p:sp>
    </p:spTree>
    <p:extLst>
      <p:ext uri="{BB962C8B-B14F-4D97-AF65-F5344CB8AC3E}">
        <p14:creationId xmlns:p14="http://schemas.microsoft.com/office/powerpoint/2010/main" val="24729080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p:cNvSpPr txBox="1"/>
          <p:nvPr/>
        </p:nvSpPr>
        <p:spPr>
          <a:xfrm>
            <a:off x="903767" y="414669"/>
            <a:ext cx="6007396" cy="369332"/>
          </a:xfrm>
          <a:prstGeom prst="rect">
            <a:avLst/>
          </a:prstGeom>
          <a:noFill/>
        </p:spPr>
        <p:txBody>
          <a:bodyPr wrap="square" rtlCol="0">
            <a:spAutoFit/>
          </a:bodyPr>
          <a:lstStyle/>
          <a:p>
            <a:r>
              <a:rPr lang="fr-FR" dirty="0" smtClean="0"/>
              <a:t>Trame pour la séance 4 : création de son propre tableau</a:t>
            </a:r>
            <a:endParaRPr lang="fr-FR" dirty="0"/>
          </a:p>
        </p:txBody>
      </p:sp>
      <p:graphicFrame>
        <p:nvGraphicFramePr>
          <p:cNvPr id="2" name="Tableau 1"/>
          <p:cNvGraphicFramePr>
            <a:graphicFrameLocks noGrp="1"/>
          </p:cNvGraphicFramePr>
          <p:nvPr>
            <p:extLst>
              <p:ext uri="{D42A27DB-BD31-4B8C-83A1-F6EECF244321}">
                <p14:modId xmlns:p14="http://schemas.microsoft.com/office/powerpoint/2010/main" val="400077129"/>
              </p:ext>
            </p:extLst>
          </p:nvPr>
        </p:nvGraphicFramePr>
        <p:xfrm>
          <a:off x="2032000" y="784001"/>
          <a:ext cx="8128000" cy="5638605"/>
        </p:xfrm>
        <a:graphic>
          <a:graphicData uri="http://schemas.openxmlformats.org/drawingml/2006/table">
            <a:tbl>
              <a:tblPr firstRow="1" bandRow="1">
                <a:tableStyleId>{5C22544A-7EE6-4342-B048-85BDC9FD1C3A}</a:tableStyleId>
              </a:tblPr>
              <a:tblGrid>
                <a:gridCol w="8128000">
                  <a:extLst>
                    <a:ext uri="{9D8B030D-6E8A-4147-A177-3AD203B41FA5}">
                      <a16:colId xmlns:a16="http://schemas.microsoft.com/office/drawing/2014/main" val="3840952057"/>
                    </a:ext>
                  </a:extLst>
                </a:gridCol>
              </a:tblGrid>
              <a:tr h="1879535">
                <a:tc>
                  <a:txBody>
                    <a:bodyPr/>
                    <a:lstStyle/>
                    <a:p>
                      <a:endParaRPr lang="fr-FR" dirty="0"/>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14379100"/>
                  </a:ext>
                </a:extLst>
              </a:tr>
              <a:tr h="1879535">
                <a:tc>
                  <a:txBody>
                    <a:bodyPr/>
                    <a:lstStyle/>
                    <a:p>
                      <a:endParaRPr lang="fr-F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24012082"/>
                  </a:ext>
                </a:extLst>
              </a:tr>
              <a:tr h="1879535">
                <a:tc>
                  <a:txBody>
                    <a:bodyPr/>
                    <a:lstStyle/>
                    <a:p>
                      <a:endParaRPr lang="fr-FR" dirty="0"/>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70984606"/>
                  </a:ext>
                </a:extLst>
              </a:tr>
            </a:tbl>
          </a:graphicData>
        </a:graphic>
      </p:graphicFrame>
    </p:spTree>
    <p:extLst>
      <p:ext uri="{BB962C8B-B14F-4D97-AF65-F5344CB8AC3E}">
        <p14:creationId xmlns:p14="http://schemas.microsoft.com/office/powerpoint/2010/main" val="32573962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p:cNvSpPr txBox="1"/>
          <p:nvPr/>
        </p:nvSpPr>
        <p:spPr>
          <a:xfrm>
            <a:off x="903767" y="414669"/>
            <a:ext cx="6007396" cy="369332"/>
          </a:xfrm>
          <a:prstGeom prst="rect">
            <a:avLst/>
          </a:prstGeom>
          <a:noFill/>
        </p:spPr>
        <p:txBody>
          <a:bodyPr wrap="square" rtlCol="0">
            <a:spAutoFit/>
          </a:bodyPr>
          <a:lstStyle/>
          <a:p>
            <a:r>
              <a:rPr lang="fr-FR" dirty="0" smtClean="0"/>
              <a:t>Trame pour la séance 4 : création de son propre tableau</a:t>
            </a:r>
            <a:endParaRPr lang="fr-FR" dirty="0"/>
          </a:p>
        </p:txBody>
      </p:sp>
      <p:graphicFrame>
        <p:nvGraphicFramePr>
          <p:cNvPr id="3" name="Tableau 2"/>
          <p:cNvGraphicFramePr>
            <a:graphicFrameLocks noGrp="1"/>
          </p:cNvGraphicFramePr>
          <p:nvPr>
            <p:extLst>
              <p:ext uri="{D42A27DB-BD31-4B8C-83A1-F6EECF244321}">
                <p14:modId xmlns:p14="http://schemas.microsoft.com/office/powerpoint/2010/main" val="3205796057"/>
              </p:ext>
            </p:extLst>
          </p:nvPr>
        </p:nvGraphicFramePr>
        <p:xfrm>
          <a:off x="1574800" y="921684"/>
          <a:ext cx="9249144" cy="5564177"/>
        </p:xfrm>
        <a:graphic>
          <a:graphicData uri="http://schemas.openxmlformats.org/drawingml/2006/table">
            <a:tbl>
              <a:tblPr firstRow="1" bandRow="1">
                <a:tableStyleId>{5C22544A-7EE6-4342-B048-85BDC9FD1C3A}</a:tableStyleId>
              </a:tblPr>
              <a:tblGrid>
                <a:gridCol w="2312286">
                  <a:extLst>
                    <a:ext uri="{9D8B030D-6E8A-4147-A177-3AD203B41FA5}">
                      <a16:colId xmlns:a16="http://schemas.microsoft.com/office/drawing/2014/main" val="1725599756"/>
                    </a:ext>
                  </a:extLst>
                </a:gridCol>
                <a:gridCol w="2312286">
                  <a:extLst>
                    <a:ext uri="{9D8B030D-6E8A-4147-A177-3AD203B41FA5}">
                      <a16:colId xmlns:a16="http://schemas.microsoft.com/office/drawing/2014/main" val="1155822621"/>
                    </a:ext>
                  </a:extLst>
                </a:gridCol>
                <a:gridCol w="2312286">
                  <a:extLst>
                    <a:ext uri="{9D8B030D-6E8A-4147-A177-3AD203B41FA5}">
                      <a16:colId xmlns:a16="http://schemas.microsoft.com/office/drawing/2014/main" val="3897523076"/>
                    </a:ext>
                  </a:extLst>
                </a:gridCol>
                <a:gridCol w="2312286">
                  <a:extLst>
                    <a:ext uri="{9D8B030D-6E8A-4147-A177-3AD203B41FA5}">
                      <a16:colId xmlns:a16="http://schemas.microsoft.com/office/drawing/2014/main" val="2634180786"/>
                    </a:ext>
                  </a:extLst>
                </a:gridCol>
              </a:tblGrid>
              <a:tr h="5564177">
                <a:tc>
                  <a:txBody>
                    <a:bodyPr/>
                    <a:lstStyle/>
                    <a:p>
                      <a:endParaRPr lang="fr-FR" dirty="0"/>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tc>
                  <a:txBody>
                    <a:bodyPr/>
                    <a:lstStyle/>
                    <a:p>
                      <a:endParaRPr lang="fr-F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tc>
                  <a:txBody>
                    <a:bodyPr/>
                    <a:lstStyle/>
                    <a:p>
                      <a:endParaRPr lang="fr-F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tc>
                  <a:txBody>
                    <a:bodyPr/>
                    <a:lstStyle/>
                    <a:p>
                      <a:endParaRPr lang="fr-FR" dirty="0"/>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43537667"/>
                  </a:ext>
                </a:extLst>
              </a:tr>
            </a:tbl>
          </a:graphicData>
        </a:graphic>
      </p:graphicFrame>
    </p:spTree>
    <p:extLst>
      <p:ext uri="{BB962C8B-B14F-4D97-AF65-F5344CB8AC3E}">
        <p14:creationId xmlns:p14="http://schemas.microsoft.com/office/powerpoint/2010/main" val="2980686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p:cNvSpPr txBox="1"/>
          <p:nvPr/>
        </p:nvSpPr>
        <p:spPr>
          <a:xfrm>
            <a:off x="903767" y="414669"/>
            <a:ext cx="6007396" cy="369332"/>
          </a:xfrm>
          <a:prstGeom prst="rect">
            <a:avLst/>
          </a:prstGeom>
          <a:noFill/>
        </p:spPr>
        <p:txBody>
          <a:bodyPr wrap="square" rtlCol="0">
            <a:spAutoFit/>
          </a:bodyPr>
          <a:lstStyle/>
          <a:p>
            <a:r>
              <a:rPr lang="fr-FR" dirty="0" smtClean="0"/>
              <a:t>Trame pour la séance 4 : création de son propre tableau</a:t>
            </a:r>
            <a:endParaRPr lang="fr-FR" dirty="0"/>
          </a:p>
        </p:txBody>
      </p:sp>
      <p:graphicFrame>
        <p:nvGraphicFramePr>
          <p:cNvPr id="2" name="Tableau 1"/>
          <p:cNvGraphicFramePr>
            <a:graphicFrameLocks noGrp="1"/>
          </p:cNvGraphicFramePr>
          <p:nvPr>
            <p:extLst>
              <p:ext uri="{D42A27DB-BD31-4B8C-83A1-F6EECF244321}">
                <p14:modId xmlns:p14="http://schemas.microsoft.com/office/powerpoint/2010/main" val="3082648435"/>
              </p:ext>
            </p:extLst>
          </p:nvPr>
        </p:nvGraphicFramePr>
        <p:xfrm>
          <a:off x="680484" y="932317"/>
          <a:ext cx="11206716" cy="5457852"/>
        </p:xfrm>
        <a:graphic>
          <a:graphicData uri="http://schemas.openxmlformats.org/drawingml/2006/table">
            <a:tbl>
              <a:tblPr firstRow="1" bandRow="1">
                <a:tableStyleId>{5C22544A-7EE6-4342-B048-85BDC9FD1C3A}</a:tableStyleId>
              </a:tblPr>
              <a:tblGrid>
                <a:gridCol w="11206716">
                  <a:extLst>
                    <a:ext uri="{9D8B030D-6E8A-4147-A177-3AD203B41FA5}">
                      <a16:colId xmlns:a16="http://schemas.microsoft.com/office/drawing/2014/main" val="1257147045"/>
                    </a:ext>
                  </a:extLst>
                </a:gridCol>
              </a:tblGrid>
              <a:tr h="1364463">
                <a:tc>
                  <a:txBody>
                    <a:bodyPr/>
                    <a:lstStyle/>
                    <a:p>
                      <a:endParaRPr lang="fr-FR" dirty="0"/>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00850346"/>
                  </a:ext>
                </a:extLst>
              </a:tr>
              <a:tr h="1364463">
                <a:tc>
                  <a:txBody>
                    <a:bodyPr/>
                    <a:lstStyle/>
                    <a:p>
                      <a:endParaRPr lang="fr-F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12642861"/>
                  </a:ext>
                </a:extLst>
              </a:tr>
              <a:tr h="1364463">
                <a:tc>
                  <a:txBody>
                    <a:bodyPr/>
                    <a:lstStyle/>
                    <a:p>
                      <a:endParaRPr lang="fr-F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13204700"/>
                  </a:ext>
                </a:extLst>
              </a:tr>
              <a:tr h="1364463">
                <a:tc>
                  <a:txBody>
                    <a:bodyPr/>
                    <a:lstStyle/>
                    <a:p>
                      <a:endParaRPr lang="fr-FR" dirty="0"/>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81541250"/>
                  </a:ext>
                </a:extLst>
              </a:tr>
            </a:tbl>
          </a:graphicData>
        </a:graphic>
      </p:graphicFrame>
    </p:spTree>
    <p:extLst>
      <p:ext uri="{BB962C8B-B14F-4D97-AF65-F5344CB8AC3E}">
        <p14:creationId xmlns:p14="http://schemas.microsoft.com/office/powerpoint/2010/main" val="19771522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p:cNvSpPr txBox="1"/>
          <p:nvPr/>
        </p:nvSpPr>
        <p:spPr>
          <a:xfrm>
            <a:off x="903767" y="414669"/>
            <a:ext cx="6007396" cy="369332"/>
          </a:xfrm>
          <a:prstGeom prst="rect">
            <a:avLst/>
          </a:prstGeom>
          <a:noFill/>
        </p:spPr>
        <p:txBody>
          <a:bodyPr wrap="square" rtlCol="0">
            <a:spAutoFit/>
          </a:bodyPr>
          <a:lstStyle/>
          <a:p>
            <a:r>
              <a:rPr lang="fr-FR" dirty="0" smtClean="0"/>
              <a:t>Trame pour la séance 4 : création de son propre tableau</a:t>
            </a:r>
            <a:endParaRPr lang="fr-FR" dirty="0"/>
          </a:p>
        </p:txBody>
      </p:sp>
      <p:pic>
        <p:nvPicPr>
          <p:cNvPr id="7" name="Image 6"/>
          <p:cNvPicPr>
            <a:picLocks noChangeAspect="1"/>
          </p:cNvPicPr>
          <p:nvPr/>
        </p:nvPicPr>
        <p:blipFill>
          <a:blip r:embed="rId2"/>
          <a:stretch>
            <a:fillRect/>
          </a:stretch>
        </p:blipFill>
        <p:spPr>
          <a:xfrm rot="16200000">
            <a:off x="2427972" y="-54182"/>
            <a:ext cx="5899110" cy="7575476"/>
          </a:xfrm>
          <a:prstGeom prst="rect">
            <a:avLst/>
          </a:prstGeom>
        </p:spPr>
      </p:pic>
    </p:spTree>
    <p:extLst>
      <p:ext uri="{BB962C8B-B14F-4D97-AF65-F5344CB8AC3E}">
        <p14:creationId xmlns:p14="http://schemas.microsoft.com/office/powerpoint/2010/main" val="17454201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p:nvPr>
        </p:nvSpPr>
        <p:spPr>
          <a:xfrm>
            <a:off x="609480" y="1945758"/>
            <a:ext cx="10972440" cy="3636042"/>
          </a:xfrm>
        </p:spPr>
        <p:txBody>
          <a:bodyPr/>
          <a:lstStyle/>
          <a:p>
            <a:r>
              <a:rPr lang="fr-FR" sz="1500" dirty="0"/>
              <a:t>La Semaine des mathématiques a pour objectif d’offrir à tous les élèves des écoles, collèges et lycées ainsi qu'à leurs parents, </a:t>
            </a:r>
            <a:r>
              <a:rPr lang="fr-FR" sz="1500" b="1" dirty="0"/>
              <a:t>une image actuelle, vivante et attractive des mathématiques</a:t>
            </a:r>
            <a:r>
              <a:rPr lang="fr-FR" sz="1500" dirty="0"/>
              <a:t>.</a:t>
            </a:r>
          </a:p>
          <a:p>
            <a:r>
              <a:rPr lang="fr-FR" sz="1500" dirty="0"/>
              <a:t>Chaque printemps, cette semaine s'attache à sensibiliser le grand public à l'aspect culturel des mathématiques en montrant le rôle essentiel qu'elles jouent dans l'histoire de l'humanité, notamment du point de vue de la compréhension scientifique du monde. Elle entend ainsi valoriser les nombreuses actions mises en œuvre tout au long de l'année en faveur du rayonnement des mathématiques.</a:t>
            </a:r>
          </a:p>
          <a:p>
            <a:r>
              <a:rPr lang="fr-FR" sz="1500" dirty="0"/>
              <a:t>Cette opération est également l'occasion de </a:t>
            </a:r>
            <a:r>
              <a:rPr lang="fr-FR" sz="1500" b="1" dirty="0"/>
              <a:t>souligner l'importance qu'ont les mathématiques dans la formation des citoyens et citoyennes</a:t>
            </a:r>
            <a:r>
              <a:rPr lang="fr-FR" sz="1500" dirty="0"/>
              <a:t> (contribution à l'apprentissage du raisonnement, structuration de la pensée, etc.) et dans leur vie quotidienne (nombres, formes, mesures, sciences du numérique, etc.). Cette semaine permet également de mettre en évidence la variété des métiers dans lesquels les mathématiques jouent un rôle majeur, ainsi que la </a:t>
            </a:r>
            <a:r>
              <a:rPr lang="fr-FR" sz="1500" b="1" dirty="0"/>
              <a:t>richesse des liens que les mathématiques entretiennent avec d'autres disciplines, qu'elles soient scientifiques, techniques ou artistiques </a:t>
            </a:r>
            <a:r>
              <a:rPr lang="fr-FR" sz="1500" dirty="0"/>
              <a:t>(musique, littérature, arts visuels).</a:t>
            </a:r>
          </a:p>
          <a:p>
            <a:r>
              <a:rPr lang="fr-FR" sz="1500" dirty="0"/>
              <a:t>Répondant pleinement à la volonté de réconcilier tous les élèves avec les mathématiques et promouvoir l'excellence, nuancer les représentations sur les mathématiques et leur réputation élitiste, encourager l’égalité filles-garçons et la mixité sociale, </a:t>
            </a:r>
            <a:r>
              <a:rPr lang="fr-FR" sz="1500" b="1" dirty="0"/>
              <a:t>la Semaine des mathématiques permet de faire découvrir à tous les élèves le plaisir de faire des mathématiques et favorise l'éclosion d'une véritable culture scientifique</a:t>
            </a:r>
            <a:r>
              <a:rPr lang="fr-FR" sz="1500" dirty="0"/>
              <a:t>. Les écoles et les établissements sont alors des lieux d'expérimentation pour pouvoir mettre en place le triptyque « manipuler, verbaliser, abstraire </a:t>
            </a:r>
            <a:r>
              <a:rPr lang="fr-FR" sz="1500" dirty="0" smtClean="0"/>
              <a:t>».</a:t>
            </a:r>
          </a:p>
          <a:p>
            <a:r>
              <a:rPr lang="fr-FR" sz="1500" b="1" dirty="0"/>
              <a:t>Pour son édition 2026, le thème « Égalités » </a:t>
            </a:r>
            <a:r>
              <a:rPr lang="fr-FR" sz="1500" dirty="0"/>
              <a:t>permet d’aborder les mathématiques comme une discipline qui structure la pensée rationnelle, développe un sens profond de la justice et de l’équité, analyse ou corrige les biais. Derrière le symbole « = » se cache une invitation à réfléchir à l’équilibre, à la comparaison, mais aussi à formuler un résultat, une définition, une mise en relation, et à rechercher des solutions partagées.</a:t>
            </a:r>
          </a:p>
          <a:p>
            <a:r>
              <a:rPr lang="fr-FR" sz="1500" dirty="0"/>
              <a:t>Ce thème offre aussi l’occasion de mettre en lumière l’égalité des chances dans l’accès aux savoirs scientifiques. En particulier, il incite à encourager la mixité sociale et la parité filles-garçons dans les parcours scientifiques et à lutter contre les stéréotypes qui freinent encore trop souvent certaines vocations.</a:t>
            </a:r>
          </a:p>
          <a:p>
            <a:r>
              <a:rPr lang="fr-FR" sz="1500" dirty="0"/>
              <a:t>Enfin, « Égalités » ouvre un champ interdisciplinaire qui dépasse les mathématiques elles-mêmes, reprenant jusqu’à l’une des valeurs et devise de la République française : égalité devant la loi, égalité devant l’impôt, égalité sociale, égalité face aux défis environnementaux ou numériques. Les mathématiques deviennent ainsi un outil puissant pour comprendre, analyser et construire un monde plus juste et plus solidaire.</a:t>
            </a:r>
          </a:p>
          <a:p>
            <a:endParaRPr lang="fr-FR" sz="1400" dirty="0"/>
          </a:p>
          <a:p>
            <a:endParaRPr lang="fr-FR" sz="1200" dirty="0"/>
          </a:p>
        </p:txBody>
      </p:sp>
      <p:sp>
        <p:nvSpPr>
          <p:cNvPr id="2" name="ZoneTexte 1"/>
          <p:cNvSpPr txBox="1"/>
          <p:nvPr/>
        </p:nvSpPr>
        <p:spPr>
          <a:xfrm>
            <a:off x="609480" y="520995"/>
            <a:ext cx="3593805" cy="369332"/>
          </a:xfrm>
          <a:prstGeom prst="rect">
            <a:avLst/>
          </a:prstGeom>
          <a:noFill/>
        </p:spPr>
        <p:txBody>
          <a:bodyPr wrap="square" rtlCol="0">
            <a:spAutoFit/>
          </a:bodyPr>
          <a:lstStyle/>
          <a:p>
            <a:r>
              <a:rPr lang="fr-FR" dirty="0" smtClean="0"/>
              <a:t>Pour le PE</a:t>
            </a:r>
            <a:endParaRPr lang="fr-FR" dirty="0"/>
          </a:p>
        </p:txBody>
      </p:sp>
    </p:spTree>
    <p:extLst>
      <p:ext uri="{BB962C8B-B14F-4D97-AF65-F5344CB8AC3E}">
        <p14:creationId xmlns:p14="http://schemas.microsoft.com/office/powerpoint/2010/main" val="21948947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p:cNvSpPr txBox="1"/>
          <p:nvPr/>
        </p:nvSpPr>
        <p:spPr>
          <a:xfrm>
            <a:off x="903767" y="414669"/>
            <a:ext cx="6007396" cy="369332"/>
          </a:xfrm>
          <a:prstGeom prst="rect">
            <a:avLst/>
          </a:prstGeom>
          <a:noFill/>
        </p:spPr>
        <p:txBody>
          <a:bodyPr wrap="square" rtlCol="0">
            <a:spAutoFit/>
          </a:bodyPr>
          <a:lstStyle/>
          <a:p>
            <a:r>
              <a:rPr lang="fr-FR" dirty="0" smtClean="0"/>
              <a:t>Trame pour la séance 4 : création de son propre tableau</a:t>
            </a:r>
            <a:endParaRPr lang="fr-FR" dirty="0"/>
          </a:p>
        </p:txBody>
      </p:sp>
      <p:pic>
        <p:nvPicPr>
          <p:cNvPr id="2" name="Image 1"/>
          <p:cNvPicPr>
            <a:picLocks noChangeAspect="1"/>
          </p:cNvPicPr>
          <p:nvPr/>
        </p:nvPicPr>
        <p:blipFill>
          <a:blip r:embed="rId2"/>
          <a:stretch>
            <a:fillRect/>
          </a:stretch>
        </p:blipFill>
        <p:spPr>
          <a:xfrm>
            <a:off x="1278897" y="784001"/>
            <a:ext cx="9162275" cy="6020238"/>
          </a:xfrm>
          <a:prstGeom prst="rect">
            <a:avLst/>
          </a:prstGeom>
        </p:spPr>
      </p:pic>
    </p:spTree>
    <p:extLst>
      <p:ext uri="{BB962C8B-B14F-4D97-AF65-F5344CB8AC3E}">
        <p14:creationId xmlns:p14="http://schemas.microsoft.com/office/powerpoint/2010/main" val="37500513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229539" y="623454"/>
            <a:ext cx="9753600" cy="584775"/>
          </a:xfrm>
          <a:prstGeom prst="rect">
            <a:avLst/>
          </a:prstGeom>
          <a:noFill/>
        </p:spPr>
        <p:txBody>
          <a:bodyPr wrap="square" rtlCol="0">
            <a:spAutoFit/>
          </a:bodyPr>
          <a:lstStyle/>
          <a:p>
            <a:r>
              <a:rPr lang="fr-FR" sz="3200" b="1" dirty="0" smtClean="0">
                <a:solidFill>
                  <a:srgbClr val="00B050"/>
                </a:solidFill>
                <a:latin typeface="Marianne" panose="02000000000000000000" pitchFamily="2" charset="0"/>
              </a:rPr>
              <a:t>BRAVO À TOUS POUR VOTRE PARTICIPATION !</a:t>
            </a:r>
            <a:endParaRPr lang="fr-FR" sz="3200" b="1" dirty="0">
              <a:solidFill>
                <a:srgbClr val="00B050"/>
              </a:solidFill>
              <a:latin typeface="Marianne" panose="02000000000000000000" pitchFamily="2" charset="0"/>
            </a:endParaRPr>
          </a:p>
        </p:txBody>
      </p:sp>
      <p:pic>
        <p:nvPicPr>
          <p:cNvPr id="4" name="Image 3"/>
          <p:cNvPicPr>
            <a:picLocks noChangeAspect="1"/>
          </p:cNvPicPr>
          <p:nvPr/>
        </p:nvPicPr>
        <p:blipFill>
          <a:blip r:embed="rId2"/>
          <a:stretch>
            <a:fillRect/>
          </a:stretch>
        </p:blipFill>
        <p:spPr>
          <a:xfrm rot="20084119">
            <a:off x="1174929" y="2691642"/>
            <a:ext cx="4105204" cy="2724883"/>
          </a:xfrm>
          <a:prstGeom prst="rect">
            <a:avLst/>
          </a:prstGeom>
        </p:spPr>
      </p:pic>
      <p:pic>
        <p:nvPicPr>
          <p:cNvPr id="5" name="Image 4"/>
          <p:cNvPicPr>
            <a:picLocks noChangeAspect="1"/>
          </p:cNvPicPr>
          <p:nvPr/>
        </p:nvPicPr>
        <p:blipFill>
          <a:blip r:embed="rId3"/>
          <a:stretch>
            <a:fillRect/>
          </a:stretch>
        </p:blipFill>
        <p:spPr>
          <a:xfrm rot="1854147">
            <a:off x="7018541" y="2801544"/>
            <a:ext cx="4078038" cy="2698900"/>
          </a:xfrm>
          <a:prstGeom prst="rect">
            <a:avLst/>
          </a:prstGeom>
        </p:spPr>
      </p:pic>
    </p:spTree>
    <p:extLst>
      <p:ext uri="{BB962C8B-B14F-4D97-AF65-F5344CB8AC3E}">
        <p14:creationId xmlns:p14="http://schemas.microsoft.com/office/powerpoint/2010/main" val="59831822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PlaceHolder 1"/>
          <p:cNvSpPr>
            <a:spLocks noGrp="1"/>
          </p:cNvSpPr>
          <p:nvPr>
            <p:ph type="title"/>
          </p:nvPr>
        </p:nvSpPr>
        <p:spPr>
          <a:xfrm>
            <a:off x="915154" y="610555"/>
            <a:ext cx="10515240" cy="1325160"/>
          </a:xfrm>
          <a:prstGeom prst="rect">
            <a:avLst/>
          </a:prstGeom>
          <a:noFill/>
          <a:ln w="0">
            <a:noFill/>
          </a:ln>
        </p:spPr>
        <p:txBody>
          <a:bodyPr lIns="91440" tIns="45720" rIns="91440" bIns="45720" anchor="ctr">
            <a:noAutofit/>
          </a:bodyPr>
          <a:lstStyle/>
          <a:p>
            <a:r>
              <a:rPr lang="fr-FR" sz="4400" b="0" strike="noStrike" spc="-1" dirty="0">
                <a:solidFill>
                  <a:schemeClr val="dk1"/>
                </a:solidFill>
                <a:latin typeface="Calibri Light"/>
              </a:rPr>
              <a:t>DEFI </a:t>
            </a:r>
            <a:r>
              <a:rPr lang="fr-FR" sz="4400" b="0" strike="noStrike" spc="-1" dirty="0" smtClean="0">
                <a:solidFill>
                  <a:schemeClr val="dk1"/>
                </a:solidFill>
                <a:latin typeface="Calibri Light"/>
              </a:rPr>
              <a:t>1   </a:t>
            </a:r>
            <a:r>
              <a:rPr lang="fr-FR" dirty="0" smtClean="0"/>
              <a:t>TRI </a:t>
            </a:r>
            <a:r>
              <a:rPr lang="fr-FR" dirty="0"/>
              <a:t>DE DRAPEAUX</a:t>
            </a:r>
            <a:br>
              <a:rPr lang="fr-FR" dirty="0"/>
            </a:br>
            <a:r>
              <a:rPr sz="4400" dirty="0"/>
              <a:t/>
            </a:r>
            <a:br>
              <a:rPr sz="4400" dirty="0"/>
            </a:br>
            <a:endParaRPr lang="fr-FR" sz="4400" b="0" strike="noStrike" spc="-1" dirty="0">
              <a:solidFill>
                <a:schemeClr val="dk1"/>
              </a:solidFill>
              <a:latin typeface="Calibri"/>
            </a:endParaRPr>
          </a:p>
        </p:txBody>
      </p:sp>
      <p:sp>
        <p:nvSpPr>
          <p:cNvPr id="6" name="Rectangle 2"/>
          <p:cNvSpPr/>
          <p:nvPr/>
        </p:nvSpPr>
        <p:spPr>
          <a:xfrm>
            <a:off x="1275514" y="1273135"/>
            <a:ext cx="10154880" cy="2940480"/>
          </a:xfrm>
          <a:prstGeom prst="rect">
            <a:avLst/>
          </a:prstGeom>
          <a:solidFill>
            <a:schemeClr val="accent6">
              <a:lumMod val="60000"/>
              <a:lumOff val="40000"/>
            </a:schemeClr>
          </a:solidFill>
          <a:ln>
            <a:solidFill>
              <a:srgbClr val="43729D"/>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lvl="0"/>
            <a:r>
              <a:rPr lang="fr-FR" b="1" dirty="0" smtClean="0"/>
              <a:t> </a:t>
            </a:r>
            <a:r>
              <a:rPr lang="fr-FR" sz="2400" dirty="0" smtClean="0"/>
              <a:t> </a:t>
            </a:r>
            <a:r>
              <a:rPr lang="fr-FR" sz="2400" dirty="0" err="1"/>
              <a:t>Obj</a:t>
            </a:r>
            <a:r>
              <a:rPr lang="fr-FR" sz="2400" dirty="0"/>
              <a:t> : </a:t>
            </a:r>
            <a:r>
              <a:rPr lang="fr-FR" sz="2400" dirty="0" smtClean="0"/>
              <a:t>- développer </a:t>
            </a:r>
            <a:r>
              <a:rPr lang="fr-FR" sz="2400" dirty="0"/>
              <a:t>la logique à travers des situations de tri et de classement ;</a:t>
            </a:r>
          </a:p>
          <a:p>
            <a:r>
              <a:rPr lang="fr-FR" sz="2400" dirty="0" smtClean="0"/>
              <a:t>- enrichir </a:t>
            </a:r>
            <a:r>
              <a:rPr lang="fr-FR" sz="2400" dirty="0"/>
              <a:t>le </a:t>
            </a:r>
            <a:r>
              <a:rPr lang="fr-FR" sz="2400" dirty="0" smtClean="0"/>
              <a:t>vocabulaire (PS : un peu de, beaucoup de, pareil   ; MS GS </a:t>
            </a:r>
            <a:r>
              <a:rPr lang="fr-FR" sz="2400" dirty="0" smtClean="0"/>
              <a:t>CP: </a:t>
            </a:r>
            <a:r>
              <a:rPr lang="fr-FR" sz="2400" dirty="0" smtClean="0"/>
              <a:t>autant que, plus de, moins de, horizontal, vertical, oblique).</a:t>
            </a:r>
            <a:endParaRPr lang="fr-FR" sz="2400" dirty="0"/>
          </a:p>
          <a:p>
            <a:pPr lvl="0"/>
            <a:endParaRPr lang="fr-FR" sz="2400" dirty="0" smtClean="0"/>
          </a:p>
          <a:p>
            <a:pPr lvl="0"/>
            <a:r>
              <a:rPr lang="fr-FR" sz="2400" dirty="0" smtClean="0"/>
              <a:t>Consigne : </a:t>
            </a:r>
            <a:endParaRPr lang="fr-FR" sz="2400" dirty="0"/>
          </a:p>
          <a:p>
            <a:r>
              <a:rPr lang="fr-FR" dirty="0"/>
              <a:t>En classe, en groupe montrer différents drapeaux. Demander aux élèves d’effectuer des tris de drapeaux, d’abord libre, puis avec des contraintes : par couleurs, par nombre de couleurs, par forme</a:t>
            </a:r>
          </a:p>
          <a:p>
            <a:pPr lvl="0"/>
            <a:endParaRPr lang="fr-FR" sz="2400" dirty="0" smtClean="0"/>
          </a:p>
          <a:p>
            <a:pPr lvl="0"/>
            <a:endParaRPr lang="fr-FR" sz="2400" dirty="0"/>
          </a:p>
        </p:txBody>
      </p:sp>
      <p:sp>
        <p:nvSpPr>
          <p:cNvPr id="2" name="ZoneTexte 1"/>
          <p:cNvSpPr txBox="1"/>
          <p:nvPr/>
        </p:nvSpPr>
        <p:spPr>
          <a:xfrm>
            <a:off x="915154" y="4962223"/>
            <a:ext cx="9622464" cy="369332"/>
          </a:xfrm>
          <a:prstGeom prst="rect">
            <a:avLst/>
          </a:prstGeom>
          <a:noFill/>
        </p:spPr>
        <p:txBody>
          <a:bodyPr wrap="square" rtlCol="0">
            <a:spAutoFit/>
          </a:bodyPr>
          <a:lstStyle/>
          <a:p>
            <a:r>
              <a:rPr lang="fr-FR" dirty="0" smtClean="0"/>
              <a:t>Les drapeaux pour le tri sont donnés à la suite</a:t>
            </a:r>
            <a:endParaRPr lang="fr-FR"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 14"/>
          <p:cNvPicPr>
            <a:picLocks noChangeAspect="1"/>
          </p:cNvPicPr>
          <p:nvPr/>
        </p:nvPicPr>
        <p:blipFill>
          <a:blip r:embed="rId2"/>
          <a:stretch>
            <a:fillRect/>
          </a:stretch>
        </p:blipFill>
        <p:spPr>
          <a:xfrm>
            <a:off x="2014537" y="254681"/>
            <a:ext cx="8001333" cy="6479493"/>
          </a:xfrm>
          <a:prstGeom prst="rect">
            <a:avLst/>
          </a:prstGeom>
        </p:spPr>
      </p:pic>
    </p:spTree>
    <p:extLst>
      <p:ext uri="{BB962C8B-B14F-4D97-AF65-F5344CB8AC3E}">
        <p14:creationId xmlns:p14="http://schemas.microsoft.com/office/powerpoint/2010/main" val="27970787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 name="Rectangle 2"/>
          <p:cNvSpPr/>
          <p:nvPr/>
        </p:nvSpPr>
        <p:spPr>
          <a:xfrm>
            <a:off x="933380" y="1973381"/>
            <a:ext cx="10154880" cy="3172778"/>
          </a:xfrm>
          <a:prstGeom prst="rect">
            <a:avLst/>
          </a:prstGeom>
          <a:solidFill>
            <a:schemeClr val="accent6">
              <a:lumMod val="60000"/>
              <a:lumOff val="40000"/>
            </a:schemeClr>
          </a:solidFill>
          <a:ln>
            <a:solidFill>
              <a:srgbClr val="43729D"/>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strike="noStrike" spc="-1">
              <a:solidFill>
                <a:schemeClr val="lt1"/>
              </a:solidFill>
              <a:latin typeface="Calibri"/>
            </a:endParaRPr>
          </a:p>
        </p:txBody>
      </p:sp>
      <p:sp>
        <p:nvSpPr>
          <p:cNvPr id="77" name="ZoneTexte 1"/>
          <p:cNvSpPr/>
          <p:nvPr/>
        </p:nvSpPr>
        <p:spPr>
          <a:xfrm>
            <a:off x="858952" y="259275"/>
            <a:ext cx="10229308" cy="1752872"/>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defTabSz="914400">
              <a:lnSpc>
                <a:spcPct val="100000"/>
              </a:lnSpc>
            </a:pPr>
            <a:r>
              <a:rPr lang="fr-FR" sz="5400" b="0" strike="noStrike" spc="-1" dirty="0">
                <a:solidFill>
                  <a:schemeClr val="accent6"/>
                </a:solidFill>
                <a:latin typeface="Calibri"/>
              </a:rPr>
              <a:t>DÉFI 2</a:t>
            </a:r>
            <a:r>
              <a:rPr lang="fr-FR" sz="5400" b="0" strike="noStrike" spc="-1" dirty="0" smtClean="0">
                <a:solidFill>
                  <a:schemeClr val="accent6"/>
                </a:solidFill>
                <a:latin typeface="Calibri"/>
              </a:rPr>
              <a:t>: En salle de motricité ou dans le cour pour les CP</a:t>
            </a:r>
            <a:endParaRPr lang="fr-FR" sz="1800" b="0" strike="noStrike" spc="-1" dirty="0">
              <a:solidFill>
                <a:srgbClr val="000000"/>
              </a:solidFill>
              <a:latin typeface="Calibri"/>
            </a:endParaRPr>
          </a:p>
        </p:txBody>
      </p:sp>
      <p:sp>
        <p:nvSpPr>
          <p:cNvPr id="2" name="ZoneTexte 1"/>
          <p:cNvSpPr txBox="1"/>
          <p:nvPr/>
        </p:nvSpPr>
        <p:spPr>
          <a:xfrm>
            <a:off x="858952" y="2267663"/>
            <a:ext cx="10358397" cy="2985433"/>
          </a:xfrm>
          <a:prstGeom prst="rect">
            <a:avLst/>
          </a:prstGeom>
          <a:noFill/>
        </p:spPr>
        <p:txBody>
          <a:bodyPr wrap="square" rtlCol="0">
            <a:spAutoFit/>
          </a:bodyPr>
          <a:lstStyle/>
          <a:p>
            <a:r>
              <a:rPr lang="fr-FR" b="1" dirty="0" smtClean="0"/>
              <a:t>Objectif : </a:t>
            </a:r>
            <a:r>
              <a:rPr lang="fr-FR" spc="-1" dirty="0" smtClean="0">
                <a:solidFill>
                  <a:schemeClr val="dk1"/>
                </a:solidFill>
              </a:rPr>
              <a:t>COMPARER</a:t>
            </a:r>
            <a:r>
              <a:rPr lang="fr-FR" spc="-1" dirty="0" smtClean="0">
                <a:solidFill>
                  <a:schemeClr val="dk1"/>
                </a:solidFill>
              </a:rPr>
              <a:t>, ranger classer les drapeaux selon des </a:t>
            </a:r>
            <a:r>
              <a:rPr lang="fr-FR" spc="-1" dirty="0" smtClean="0">
                <a:solidFill>
                  <a:schemeClr val="dk1"/>
                </a:solidFill>
              </a:rPr>
              <a:t>contraintes</a:t>
            </a:r>
          </a:p>
          <a:p>
            <a:r>
              <a:rPr lang="fr-FR" spc="-1" dirty="0" smtClean="0">
                <a:solidFill>
                  <a:schemeClr val="dk1"/>
                </a:solidFill>
              </a:rPr>
              <a:t>Mobiliser </a:t>
            </a:r>
            <a:r>
              <a:rPr lang="fr-FR" spc="-1" dirty="0" smtClean="0">
                <a:solidFill>
                  <a:schemeClr val="dk1"/>
                </a:solidFill>
              </a:rPr>
              <a:t>le corps</a:t>
            </a:r>
            <a:endParaRPr lang="fr-FR" spc="-1" dirty="0">
              <a:solidFill>
                <a:srgbClr val="000000"/>
              </a:solidFill>
            </a:endParaRPr>
          </a:p>
          <a:p>
            <a:endParaRPr lang="fr-FR" sz="2400" spc="-1" dirty="0">
              <a:solidFill>
                <a:srgbClr val="000000"/>
              </a:solidFill>
            </a:endParaRPr>
          </a:p>
          <a:p>
            <a:pPr>
              <a:buClr>
                <a:srgbClr val="000000"/>
              </a:buClr>
            </a:pPr>
            <a:endParaRPr lang="fr-FR" sz="2800" i="1" spc="-1" dirty="0" smtClean="0">
              <a:solidFill>
                <a:schemeClr val="dk1"/>
              </a:solidFill>
            </a:endParaRPr>
          </a:p>
          <a:p>
            <a:r>
              <a:rPr lang="fr-FR" b="1" dirty="0" smtClean="0"/>
              <a:t>CONSIGNES</a:t>
            </a:r>
            <a:r>
              <a:rPr lang="fr-FR" dirty="0" smtClean="0"/>
              <a:t> : les </a:t>
            </a:r>
            <a:r>
              <a:rPr lang="fr-FR" dirty="0"/>
              <a:t>élèves vont devoir se déplacer pour former des groupes en respectant les contraintes énoncées par le </a:t>
            </a:r>
            <a:r>
              <a:rPr lang="fr-FR" dirty="0" smtClean="0"/>
              <a:t>PE.</a:t>
            </a:r>
            <a:endParaRPr lang="fr-FR" dirty="0"/>
          </a:p>
          <a:p>
            <a:r>
              <a:rPr lang="fr-FR" dirty="0" smtClean="0"/>
              <a:t>En </a:t>
            </a:r>
            <a:r>
              <a:rPr lang="fr-FR" dirty="0"/>
              <a:t>amont, faire repérer les couleurs J/V/B/R (repères avec rassemblement de matériel/ feuilles de couleur au sol</a:t>
            </a:r>
          </a:p>
          <a:p>
            <a:pPr>
              <a:buClr>
                <a:srgbClr val="000000"/>
              </a:buClr>
            </a:pPr>
            <a:endParaRPr lang="fr-FR" sz="2800" i="1" spc="-1" dirty="0">
              <a:solidFill>
                <a:schemeClr val="dk1"/>
              </a:solidFill>
            </a:endParaRPr>
          </a:p>
        </p:txBody>
      </p:sp>
      <p:sp>
        <p:nvSpPr>
          <p:cNvPr id="5" name="ZoneTexte 4"/>
          <p:cNvSpPr txBox="1"/>
          <p:nvPr/>
        </p:nvSpPr>
        <p:spPr>
          <a:xfrm>
            <a:off x="298465" y="5547378"/>
            <a:ext cx="11152800" cy="646331"/>
          </a:xfrm>
          <a:prstGeom prst="rect">
            <a:avLst/>
          </a:prstGeom>
          <a:noFill/>
        </p:spPr>
        <p:txBody>
          <a:bodyPr wrap="square" rtlCol="0">
            <a:spAutoFit/>
          </a:bodyPr>
          <a:lstStyle/>
          <a:p>
            <a:r>
              <a:rPr lang="fr-FR" dirty="0" smtClean="0"/>
              <a:t>Les drapeaux pour </a:t>
            </a:r>
            <a:r>
              <a:rPr lang="fr-FR" dirty="0" smtClean="0"/>
              <a:t>la séance </a:t>
            </a:r>
            <a:r>
              <a:rPr lang="fr-FR" dirty="0" smtClean="0"/>
              <a:t>sont donnés à la </a:t>
            </a:r>
            <a:r>
              <a:rPr lang="fr-FR" dirty="0" smtClean="0"/>
              <a:t>suite et à sélectionner en fonction des niveaux et critères de déplacement souhaité par le PE</a:t>
            </a:r>
            <a:endParaRPr lang="fr-FR"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2307265" y="285750"/>
            <a:ext cx="7467600" cy="6572250"/>
          </a:xfrm>
          <a:prstGeom prst="rect">
            <a:avLst/>
          </a:prstGeom>
        </p:spPr>
      </p:pic>
    </p:spTree>
    <p:extLst>
      <p:ext uri="{BB962C8B-B14F-4D97-AF65-F5344CB8AC3E}">
        <p14:creationId xmlns:p14="http://schemas.microsoft.com/office/powerpoint/2010/main" val="18994123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 name="Rectangle 2"/>
          <p:cNvSpPr/>
          <p:nvPr/>
        </p:nvSpPr>
        <p:spPr>
          <a:xfrm>
            <a:off x="752626" y="2140310"/>
            <a:ext cx="10550105" cy="2940480"/>
          </a:xfrm>
          <a:prstGeom prst="rect">
            <a:avLst/>
          </a:prstGeom>
          <a:solidFill>
            <a:schemeClr val="accent6">
              <a:lumMod val="60000"/>
              <a:lumOff val="40000"/>
            </a:schemeClr>
          </a:solidFill>
          <a:ln>
            <a:solidFill>
              <a:srgbClr val="43729D"/>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buClr>
                <a:srgbClr val="000000"/>
              </a:buClr>
            </a:pPr>
            <a:r>
              <a:rPr lang="fr-FR" sz="2400" b="1" dirty="0"/>
              <a:t>Objectif : </a:t>
            </a:r>
            <a:endParaRPr lang="fr-FR" sz="2400" b="1" dirty="0" smtClean="0"/>
          </a:p>
          <a:p>
            <a:pPr>
              <a:buClr>
                <a:srgbClr val="000000"/>
              </a:buClr>
            </a:pPr>
            <a:endParaRPr lang="fr-FR" sz="2400" b="1" dirty="0"/>
          </a:p>
          <a:p>
            <a:pPr marL="457200" lvl="0" indent="-457200">
              <a:buClr>
                <a:srgbClr val="000000"/>
              </a:buClr>
              <a:buFont typeface="Arial"/>
              <a:buChar char="•"/>
            </a:pPr>
            <a:r>
              <a:rPr lang="fr-FR" sz="2800" spc="-1" dirty="0" smtClean="0">
                <a:solidFill>
                  <a:srgbClr val="000000"/>
                </a:solidFill>
              </a:rPr>
              <a:t>Situation problème </a:t>
            </a:r>
            <a:endParaRPr lang="fr-FR" sz="2800" spc="-1" dirty="0">
              <a:solidFill>
                <a:srgbClr val="000000"/>
              </a:solidFill>
            </a:endParaRPr>
          </a:p>
          <a:p>
            <a:pPr lvl="0"/>
            <a:endParaRPr lang="fr-FR" sz="2400" spc="-1" dirty="0">
              <a:solidFill>
                <a:srgbClr val="000000"/>
              </a:solidFill>
            </a:endParaRPr>
          </a:p>
          <a:p>
            <a:pPr lvl="0">
              <a:buClr>
                <a:srgbClr val="000000"/>
              </a:buClr>
            </a:pPr>
            <a:r>
              <a:rPr lang="fr-FR" sz="2400" i="1" spc="-1" dirty="0" smtClean="0">
                <a:solidFill>
                  <a:srgbClr val="000000"/>
                </a:solidFill>
              </a:rPr>
              <a:t>Trouver toutes les manières de faire un drapeau bicolore / tricolore / quadricolore (à adapter selon le niveau des élèves)</a:t>
            </a:r>
            <a:endParaRPr lang="fr-FR" sz="2400" spc="-1" dirty="0">
              <a:solidFill>
                <a:srgbClr val="000000"/>
              </a:solidFill>
            </a:endParaRPr>
          </a:p>
        </p:txBody>
      </p:sp>
      <p:sp>
        <p:nvSpPr>
          <p:cNvPr id="77" name="ZoneTexte 1"/>
          <p:cNvSpPr/>
          <p:nvPr/>
        </p:nvSpPr>
        <p:spPr>
          <a:xfrm>
            <a:off x="752626" y="457520"/>
            <a:ext cx="9076320" cy="921876"/>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fr-FR" sz="5400" b="0" strike="noStrike" spc="-1" dirty="0">
                <a:solidFill>
                  <a:schemeClr val="accent6"/>
                </a:solidFill>
                <a:latin typeface="Calibri"/>
              </a:rPr>
              <a:t>DÉFI </a:t>
            </a:r>
            <a:r>
              <a:rPr lang="fr-FR" sz="5400" b="0" strike="noStrike" spc="-1" dirty="0" smtClean="0">
                <a:solidFill>
                  <a:schemeClr val="accent6"/>
                </a:solidFill>
                <a:latin typeface="Calibri"/>
              </a:rPr>
              <a:t>3 : SITUATION PROBLEME</a:t>
            </a:r>
            <a:endParaRPr lang="fr-FR" sz="5400" b="0" strike="noStrike" spc="-1" dirty="0">
              <a:solidFill>
                <a:srgbClr val="000000"/>
              </a:solidFill>
              <a:latin typeface="Calibri"/>
            </a:endParaRPr>
          </a:p>
        </p:txBody>
      </p:sp>
    </p:spTree>
    <p:extLst>
      <p:ext uri="{BB962C8B-B14F-4D97-AF65-F5344CB8AC3E}">
        <p14:creationId xmlns:p14="http://schemas.microsoft.com/office/powerpoint/2010/main" val="4116785506"/>
      </p:ext>
    </p:extLst>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p:cNvPicPr>
            <a:picLocks noChangeAspect="1"/>
          </p:cNvPicPr>
          <p:nvPr/>
        </p:nvPicPr>
        <p:blipFill>
          <a:blip r:embed="rId2"/>
          <a:stretch>
            <a:fillRect/>
          </a:stretch>
        </p:blipFill>
        <p:spPr>
          <a:xfrm>
            <a:off x="2682617" y="287079"/>
            <a:ext cx="5877588" cy="6464484"/>
          </a:xfrm>
          <a:prstGeom prst="rect">
            <a:avLst/>
          </a:prstGeom>
        </p:spPr>
      </p:pic>
      <p:sp>
        <p:nvSpPr>
          <p:cNvPr id="9" name="ZoneTexte 8"/>
          <p:cNvSpPr txBox="1"/>
          <p:nvPr/>
        </p:nvSpPr>
        <p:spPr>
          <a:xfrm>
            <a:off x="691116" y="808074"/>
            <a:ext cx="1754372" cy="1754326"/>
          </a:xfrm>
          <a:prstGeom prst="rect">
            <a:avLst/>
          </a:prstGeom>
          <a:noFill/>
        </p:spPr>
        <p:txBody>
          <a:bodyPr wrap="square" rtlCol="0">
            <a:spAutoFit/>
          </a:bodyPr>
          <a:lstStyle/>
          <a:p>
            <a:r>
              <a:rPr lang="fr-FR" dirty="0" smtClean="0"/>
              <a:t>Séance 3 : </a:t>
            </a:r>
          </a:p>
          <a:p>
            <a:r>
              <a:rPr lang="fr-FR" dirty="0" smtClean="0"/>
              <a:t>2 couleurs</a:t>
            </a:r>
          </a:p>
          <a:p>
            <a:r>
              <a:rPr lang="fr-FR" dirty="0" smtClean="0"/>
              <a:t>A imprimer selon le nombre d’exemplaires souhaités</a:t>
            </a:r>
            <a:endParaRPr lang="fr-FR"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p:cNvSpPr txBox="1"/>
          <p:nvPr/>
        </p:nvSpPr>
        <p:spPr>
          <a:xfrm>
            <a:off x="691116" y="808074"/>
            <a:ext cx="1754372" cy="2031325"/>
          </a:xfrm>
          <a:prstGeom prst="rect">
            <a:avLst/>
          </a:prstGeom>
          <a:noFill/>
        </p:spPr>
        <p:txBody>
          <a:bodyPr wrap="square" rtlCol="0">
            <a:spAutoFit/>
          </a:bodyPr>
          <a:lstStyle/>
          <a:p>
            <a:r>
              <a:rPr lang="fr-FR" dirty="0"/>
              <a:t>Séance 3 : </a:t>
            </a:r>
          </a:p>
          <a:p>
            <a:r>
              <a:rPr lang="fr-FR" dirty="0" smtClean="0"/>
              <a:t>3 </a:t>
            </a:r>
            <a:r>
              <a:rPr lang="fr-FR" dirty="0"/>
              <a:t>couleurs</a:t>
            </a:r>
          </a:p>
          <a:p>
            <a:r>
              <a:rPr lang="fr-FR" dirty="0"/>
              <a:t>A imprimer selon le nombre d’exemplaires souhaités</a:t>
            </a:r>
          </a:p>
          <a:p>
            <a:endParaRPr lang="fr-FR" dirty="0"/>
          </a:p>
        </p:txBody>
      </p:sp>
      <p:pic>
        <p:nvPicPr>
          <p:cNvPr id="2" name="Image 1"/>
          <p:cNvPicPr>
            <a:picLocks noChangeAspect="1"/>
          </p:cNvPicPr>
          <p:nvPr/>
        </p:nvPicPr>
        <p:blipFill>
          <a:blip r:embed="rId2"/>
          <a:stretch>
            <a:fillRect/>
          </a:stretch>
        </p:blipFill>
        <p:spPr>
          <a:xfrm>
            <a:off x="2913320" y="166998"/>
            <a:ext cx="5723494" cy="6276331"/>
          </a:xfrm>
          <a:prstGeom prst="rect">
            <a:avLst/>
          </a:prstGeom>
        </p:spPr>
      </p:pic>
    </p:spTree>
    <p:extLst>
      <p:ext uri="{BB962C8B-B14F-4D97-AF65-F5344CB8AC3E}">
        <p14:creationId xmlns:p14="http://schemas.microsoft.com/office/powerpoint/2010/main" val="3524470739"/>
      </p:ext>
    </p:extLst>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theme/theme1.xml><?xml version="1.0" encoding="utf-8"?>
<a:theme xmlns:a="http://schemas.openxmlformats.org/drawingml/2006/main" name="Thèm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majorFont>
      <a:minorFont>
        <a:latin typeface="Calibri" panose="020F0502020204030204"/>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2.xml><?xml version="1.0" encoding="utf-8"?>
<a:theme xmlns:a="http://schemas.openxmlformats.org/drawingml/2006/main" name="Thèm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majorFont>
      <a:minorFont>
        <a:latin typeface="Calibri" panose="020F0502020204030204"/>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3.xml><?xml version="1.0" encoding="utf-8"?>
<a:theme xmlns:a="http://schemas.openxmlformats.org/drawingml/2006/main" name="Thèm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majorFont>
      <a:minorFont>
        <a:latin typeface="Calibri" panose="020F0502020204030204"/>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1167</TotalTime>
  <Words>939</Words>
  <Application>Microsoft Office PowerPoint</Application>
  <PresentationFormat>Grand écran</PresentationFormat>
  <Paragraphs>61</Paragraphs>
  <Slides>21</Slides>
  <Notes>0</Notes>
  <HiddenSlides>0</HiddenSlides>
  <MMClips>0</MMClips>
  <ScaleCrop>false</ScaleCrop>
  <HeadingPairs>
    <vt:vector size="6" baseType="variant">
      <vt:variant>
        <vt:lpstr>Polices utilisées</vt:lpstr>
      </vt:variant>
      <vt:variant>
        <vt:i4>6</vt:i4>
      </vt:variant>
      <vt:variant>
        <vt:lpstr>Thème</vt:lpstr>
      </vt:variant>
      <vt:variant>
        <vt:i4>3</vt:i4>
      </vt:variant>
      <vt:variant>
        <vt:lpstr>Titres des diapositives</vt:lpstr>
      </vt:variant>
      <vt:variant>
        <vt:i4>21</vt:i4>
      </vt:variant>
    </vt:vector>
  </HeadingPairs>
  <TitlesOfParts>
    <vt:vector size="30" baseType="lpstr">
      <vt:lpstr>Arial</vt:lpstr>
      <vt:lpstr>Calibri</vt:lpstr>
      <vt:lpstr>Calibri Light</vt:lpstr>
      <vt:lpstr>Marianne</vt:lpstr>
      <vt:lpstr>Symbol</vt:lpstr>
      <vt:lpstr>Wingdings</vt:lpstr>
      <vt:lpstr>Thème Office</vt:lpstr>
      <vt:lpstr>Thème Office</vt:lpstr>
      <vt:lpstr>Thème Office</vt:lpstr>
      <vt:lpstr>Semaine des mathématiques 2026</vt:lpstr>
      <vt:lpstr>Présentation PowerPoint</vt:lpstr>
      <vt:lpstr>DEFI 1   TRI DE DRAPEAUX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DEFI 4 : Jeux et création de tableau</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ACADEMIE DE LYON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Semaine des mathématiques Cultivons notre jardin!</dc:title>
  <dc:subject/>
  <dc:creator>circo</dc:creator>
  <dc:description/>
  <cp:lastModifiedBy>lmasseboeuf</cp:lastModifiedBy>
  <cp:revision>97</cp:revision>
  <dcterms:created xsi:type="dcterms:W3CDTF">2025-01-24T08:24:18Z</dcterms:created>
  <dcterms:modified xsi:type="dcterms:W3CDTF">2026-01-27T13:22:10Z</dcterms:modified>
  <dc:language>fr-FR</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Grand écran</vt:lpwstr>
  </property>
  <property fmtid="{D5CDD505-2E9C-101B-9397-08002B2CF9AE}" pid="3" name="Slides">
    <vt:i4>27</vt:i4>
  </property>
</Properties>
</file>